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341" r:id="rId6"/>
    <p:sldId id="264" r:id="rId7"/>
    <p:sldId id="260" r:id="rId8"/>
    <p:sldId id="261" r:id="rId9"/>
    <p:sldId id="336" r:id="rId10"/>
    <p:sldId id="338" r:id="rId11"/>
    <p:sldId id="323" r:id="rId12"/>
    <p:sldId id="267" r:id="rId13"/>
    <p:sldId id="373" r:id="rId14"/>
    <p:sldId id="342" r:id="rId15"/>
    <p:sldId id="352" r:id="rId16"/>
    <p:sldId id="263" r:id="rId17"/>
    <p:sldId id="374" r:id="rId18"/>
    <p:sldId id="366" r:id="rId19"/>
    <p:sldId id="365" r:id="rId20"/>
    <p:sldId id="367" r:id="rId21"/>
    <p:sldId id="377" r:id="rId22"/>
    <p:sldId id="375" r:id="rId23"/>
    <p:sldId id="363" r:id="rId24"/>
    <p:sldId id="275" r:id="rId25"/>
    <p:sldId id="370" r:id="rId26"/>
    <p:sldId id="371" r:id="rId27"/>
    <p:sldId id="369" r:id="rId28"/>
    <p:sldId id="276" r:id="rId29"/>
    <p:sldId id="303" r:id="rId30"/>
    <p:sldId id="376" r:id="rId31"/>
    <p:sldId id="279" r:id="rId32"/>
    <p:sldId id="280" r:id="rId33"/>
    <p:sldId id="283" r:id="rId34"/>
  </p:sldIdLst>
  <p:sldSz cx="12192000" cy="6858000"/>
  <p:notesSz cx="7010400" cy="9296400"/>
  <p:embeddedFontLst>
    <p:embeddedFont>
      <p:font typeface="Calibri" panose="020F0502020204030204" pitchFamily="34" charset="0"/>
      <p:regular r:id="rId36"/>
      <p:bold r:id="rId37"/>
      <p:italic r:id="rId38"/>
      <p:boldItalic r:id="rId39"/>
    </p:embeddedFont>
    <p:embeddedFont>
      <p:font typeface="PT Serif" panose="020B0604020202020204" charset="0"/>
      <p:regular r:id="rId40"/>
      <p:bold r:id="rId41"/>
      <p:italic r:id="rId42"/>
      <p:boldItalic r:id="rId43"/>
    </p:embeddedFont>
    <p:embeddedFont>
      <p:font typeface="Source Sans Pro" panose="020B0604020202020204" charset="0"/>
      <p:regular r:id="rId44"/>
      <p:bold r:id="rId45"/>
      <p:italic r:id="rId46"/>
      <p:boldItalic r:id="rId47"/>
    </p:embeddedFont>
    <p:embeddedFont>
      <p:font typeface="Source Sans Pro Semibold" panose="020B0604020202020204" charset="0"/>
      <p:bold r:id="rId48"/>
    </p:embeddedFont>
    <p:embeddedFont>
      <p:font typeface="Source Sans Pro Semibold" panose="020B0604020202020204" charset="0"/>
      <p:bold r:id="rId48"/>
    </p:embeddedFont>
  </p:embeddedFontLst>
  <p:custDataLst>
    <p:tags r:id="rId4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5B9"/>
    <a:srgbClr val="FFF8E5"/>
    <a:srgbClr val="FFFFFF"/>
    <a:srgbClr val="F9F9F9"/>
    <a:srgbClr val="FCF8E8"/>
    <a:srgbClr val="FCF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33326-DD8E-C291-341C-4F569D9A37AB}" v="6" dt="2022-04-05T17:44:02.009"/>
    <p1510:client id="{31E0F0A3-0D9A-9422-4634-9BF62D8648DB}" v="3" dt="2022-04-05T00:39:09.039"/>
    <p1510:client id="{46B59B1E-7099-BE76-F539-CA3DCFB5CEFC}" v="1060" dt="2022-04-04T20:50:13.596"/>
    <p1510:client id="{7E8C6A50-7BF0-7D53-1FBC-DAEA3326E33F}" v="16" dt="2022-04-05T17:22:46.877"/>
    <p1510:client id="{7EABE0F2-3043-D0FC-1CF5-ABD441C0FF4E}" v="195" dt="2022-04-04T21:05:51.925"/>
    <p1510:client id="{8BFE9592-C905-ED58-3DFA-3E3F28878378}" v="583" dt="2022-04-05T00:43:54.162"/>
    <p1510:client id="{8DAAB175-7234-79FD-431D-8A7341E0D235}" v="9" dt="2022-04-05T17:36:24.950"/>
    <p1510:client id="{B8CFBAE6-F3AC-0CFE-3F62-3BE91E994F7C}" v="552" vWet="553" dt="2022-04-05T16:54:06.134"/>
    <p1510:client id="{BC64E94A-3B8D-DFA7-17C9-EAA2CCD87940}" v="5" dt="2022-04-04T20:29:14.149"/>
    <p1510:client id="{C85B2C23-02EC-1BA5-CEBD-8C6435B2177C}" v="88" dt="2022-04-04T20:39:38.181"/>
    <p1510:client id="{CE7F622B-F0C7-103A-7AA1-24DC39A3B41E}" v="59" dt="2022-04-05T15:41:59.978"/>
    <p1510:client id="{DE91C734-911C-4AEA-859B-D1325E341CA2}" v="2297" dt="2022-04-05T19:18:30.198"/>
  </p1510:revLst>
</p1510:revInfo>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74"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69" Type="http://customschemas.google.com/relationships/presentationmetadata" Target="metadata"/><Relationship Id="rId8" Type="http://schemas.openxmlformats.org/officeDocument/2006/relationships/slide" Target="slides/slide7.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7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c72e6c931b442e1b83d9d7baffb28dcb7bee849e2d9a5e2bb7cc25170a1c113::" providerId="AD" clId="Web-{51BBEAE0-DDA1-0435-AA7B-E3B3F4FE8ADD}"/>
    <pc:docChg chg="addSld modSld sldOrd">
      <pc:chgData name="Guest User" userId="S::urn:spo:anon#bc72e6c931b442e1b83d9d7baffb28dcb7bee849e2d9a5e2bb7cc25170a1c113::" providerId="AD" clId="Web-{51BBEAE0-DDA1-0435-AA7B-E3B3F4FE8ADD}" dt="2022-03-21T21:23:38.132" v="62"/>
      <pc:docMkLst>
        <pc:docMk/>
      </pc:docMkLst>
      <pc:sldChg chg="modSp">
        <pc:chgData name="Guest User" userId="S::urn:spo:anon#bc72e6c931b442e1b83d9d7baffb28dcb7bee849e2d9a5e2bb7cc25170a1c113::" providerId="AD" clId="Web-{51BBEAE0-DDA1-0435-AA7B-E3B3F4FE8ADD}" dt="2022-03-21T21:23:08.583" v="61" actId="20577"/>
        <pc:sldMkLst>
          <pc:docMk/>
          <pc:sldMk cId="0" sldId="269"/>
        </pc:sldMkLst>
        <pc:spChg chg="mod">
          <ac:chgData name="Guest User" userId="S::urn:spo:anon#bc72e6c931b442e1b83d9d7baffb28dcb7bee849e2d9a5e2bb7cc25170a1c113::" providerId="AD" clId="Web-{51BBEAE0-DDA1-0435-AA7B-E3B3F4FE8ADD}" dt="2022-03-21T21:23:08.583" v="61" actId="20577"/>
          <ac:spMkLst>
            <pc:docMk/>
            <pc:sldMk cId="0" sldId="269"/>
            <ac:spMk id="16" creationId="{F29BBF2D-5F15-45EC-BE2A-14ABF1E18DB5}"/>
          </ac:spMkLst>
        </pc:spChg>
      </pc:sldChg>
      <pc:sldChg chg="ord">
        <pc:chgData name="Guest User" userId="S::urn:spo:anon#bc72e6c931b442e1b83d9d7baffb28dcb7bee849e2d9a5e2bb7cc25170a1c113::" providerId="AD" clId="Web-{51BBEAE0-DDA1-0435-AA7B-E3B3F4FE8ADD}" dt="2022-03-21T21:23:38.132" v="62"/>
        <pc:sldMkLst>
          <pc:docMk/>
          <pc:sldMk cId="1209993513" sldId="338"/>
        </pc:sldMkLst>
      </pc:sldChg>
      <pc:sldChg chg="modSp">
        <pc:chgData name="Guest User" userId="S::urn:spo:anon#bc72e6c931b442e1b83d9d7baffb28dcb7bee849e2d9a5e2bb7cc25170a1c113::" providerId="AD" clId="Web-{51BBEAE0-DDA1-0435-AA7B-E3B3F4FE8ADD}" dt="2022-03-21T21:16:11.602" v="0" actId="20577"/>
        <pc:sldMkLst>
          <pc:docMk/>
          <pc:sldMk cId="1639760722" sldId="344"/>
        </pc:sldMkLst>
        <pc:spChg chg="mod">
          <ac:chgData name="Guest User" userId="S::urn:spo:anon#bc72e6c931b442e1b83d9d7baffb28dcb7bee849e2d9a5e2bb7cc25170a1c113::" providerId="AD" clId="Web-{51BBEAE0-DDA1-0435-AA7B-E3B3F4FE8ADD}" dt="2022-03-21T21:16:11.602" v="0" actId="20577"/>
          <ac:spMkLst>
            <pc:docMk/>
            <pc:sldMk cId="1639760722" sldId="344"/>
            <ac:spMk id="16" creationId="{F29BBF2D-5F15-45EC-BE2A-14ABF1E18DB5}"/>
          </ac:spMkLst>
        </pc:spChg>
      </pc:sldChg>
      <pc:sldChg chg="modSp add replId">
        <pc:chgData name="Guest User" userId="S::urn:spo:anon#bc72e6c931b442e1b83d9d7baffb28dcb7bee849e2d9a5e2bb7cc25170a1c113::" providerId="AD" clId="Web-{51BBEAE0-DDA1-0435-AA7B-E3B3F4FE8ADD}" dt="2022-03-21T21:16:20.540" v="2" actId="20577"/>
        <pc:sldMkLst>
          <pc:docMk/>
          <pc:sldMk cId="3576351713" sldId="354"/>
        </pc:sldMkLst>
        <pc:spChg chg="mod">
          <ac:chgData name="Guest User" userId="S::urn:spo:anon#bc72e6c931b442e1b83d9d7baffb28dcb7bee849e2d9a5e2bb7cc25170a1c113::" providerId="AD" clId="Web-{51BBEAE0-DDA1-0435-AA7B-E3B3F4FE8ADD}" dt="2022-03-21T21:16:20.540" v="2" actId="20577"/>
          <ac:spMkLst>
            <pc:docMk/>
            <pc:sldMk cId="3576351713" sldId="354"/>
            <ac:spMk id="16" creationId="{F29BBF2D-5F15-45EC-BE2A-14ABF1E18DB5}"/>
          </ac:spMkLst>
        </pc:spChg>
      </pc:sldChg>
      <pc:sldChg chg="modSp add replId">
        <pc:chgData name="Guest User" userId="S::urn:spo:anon#bc72e6c931b442e1b83d9d7baffb28dcb7bee849e2d9a5e2bb7cc25170a1c113::" providerId="AD" clId="Web-{51BBEAE0-DDA1-0435-AA7B-E3B3F4FE8ADD}" dt="2022-03-21T21:16:57.668" v="11" actId="20577"/>
        <pc:sldMkLst>
          <pc:docMk/>
          <pc:sldMk cId="2060296423" sldId="355"/>
        </pc:sldMkLst>
        <pc:spChg chg="mod">
          <ac:chgData name="Guest User" userId="S::urn:spo:anon#bc72e6c931b442e1b83d9d7baffb28dcb7bee849e2d9a5e2bb7cc25170a1c113::" providerId="AD" clId="Web-{51BBEAE0-DDA1-0435-AA7B-E3B3F4FE8ADD}" dt="2022-03-21T21:16:57.668" v="11" actId="20577"/>
          <ac:spMkLst>
            <pc:docMk/>
            <pc:sldMk cId="2060296423" sldId="355"/>
            <ac:spMk id="7" creationId="{1129B7BA-4DD2-4F48-8014-45C471497F3B}"/>
          </ac:spMkLst>
        </pc:spChg>
      </pc:sldChg>
    </pc:docChg>
  </pc:docChgLst>
  <pc:docChgLst>
    <pc:chgData name="Guest User" userId="S::urn:spo:anon#bc72e6c931b442e1b83d9d7baffb28dcb7bee849e2d9a5e2bb7cc25170a1c113::" providerId="AD" clId="Web-{B279289B-7874-F75B-DAC2-F4B3A353269E}"/>
    <pc:docChg chg="addSld delSld modSld">
      <pc:chgData name="Guest User" userId="S::urn:spo:anon#bc72e6c931b442e1b83d9d7baffb28dcb7bee849e2d9a5e2bb7cc25170a1c113::" providerId="AD" clId="Web-{B279289B-7874-F75B-DAC2-F4B3A353269E}" dt="2022-03-21T23:25:38.433" v="840"/>
      <pc:docMkLst>
        <pc:docMk/>
      </pc:docMkLst>
      <pc:sldChg chg="delSp modSp">
        <pc:chgData name="Guest User" userId="S::urn:spo:anon#bc72e6c931b442e1b83d9d7baffb28dcb7bee849e2d9a5e2bb7cc25170a1c113::" providerId="AD" clId="Web-{B279289B-7874-F75B-DAC2-F4B3A353269E}" dt="2022-03-21T22:58:36.931" v="246" actId="1076"/>
        <pc:sldMkLst>
          <pc:docMk/>
          <pc:sldMk cId="0" sldId="264"/>
        </pc:sldMkLst>
        <pc:spChg chg="mod">
          <ac:chgData name="Guest User" userId="S::urn:spo:anon#bc72e6c931b442e1b83d9d7baffb28dcb7bee849e2d9a5e2bb7cc25170a1c113::" providerId="AD" clId="Web-{B279289B-7874-F75B-DAC2-F4B3A353269E}" dt="2022-03-21T22:58:31.399" v="244" actId="1076"/>
          <ac:spMkLst>
            <pc:docMk/>
            <pc:sldMk cId="0" sldId="264"/>
            <ac:spMk id="26" creationId="{63D5B65A-793E-4E79-B52C-834340BABD85}"/>
          </ac:spMkLst>
        </pc:spChg>
        <pc:spChg chg="mod">
          <ac:chgData name="Guest User" userId="S::urn:spo:anon#bc72e6c931b442e1b83d9d7baffb28dcb7bee849e2d9a5e2bb7cc25170a1c113::" providerId="AD" clId="Web-{B279289B-7874-F75B-DAC2-F4B3A353269E}" dt="2022-03-21T22:58:22.712" v="238" actId="1076"/>
          <ac:spMkLst>
            <pc:docMk/>
            <pc:sldMk cId="0" sldId="264"/>
            <ac:spMk id="29" creationId="{CE4534C1-122C-4584-960F-B0117C9A488A}"/>
          </ac:spMkLst>
        </pc:spChg>
        <pc:spChg chg="mod">
          <ac:chgData name="Guest User" userId="S::urn:spo:anon#bc72e6c931b442e1b83d9d7baffb28dcb7bee849e2d9a5e2bb7cc25170a1c113::" providerId="AD" clId="Web-{B279289B-7874-F75B-DAC2-F4B3A353269E}" dt="2022-03-21T22:58:31.415" v="245" actId="1076"/>
          <ac:spMkLst>
            <pc:docMk/>
            <pc:sldMk cId="0" sldId="264"/>
            <ac:spMk id="30" creationId="{100AEE39-1F64-4466-ACEE-5B01ED088536}"/>
          </ac:spMkLst>
        </pc:spChg>
        <pc:spChg chg="mod">
          <ac:chgData name="Guest User" userId="S::urn:spo:anon#bc72e6c931b442e1b83d9d7baffb28dcb7bee849e2d9a5e2bb7cc25170a1c113::" providerId="AD" clId="Web-{B279289B-7874-F75B-DAC2-F4B3A353269E}" dt="2022-03-21T22:55:45.958" v="159" actId="1076"/>
          <ac:spMkLst>
            <pc:docMk/>
            <pc:sldMk cId="0" sldId="264"/>
            <ac:spMk id="73" creationId="{A01F0CD4-3151-470D-98D7-45285C90FD04}"/>
          </ac:spMkLst>
        </pc:spChg>
        <pc:spChg chg="mod">
          <ac:chgData name="Guest User" userId="S::urn:spo:anon#bc72e6c931b442e1b83d9d7baffb28dcb7bee849e2d9a5e2bb7cc25170a1c113::" providerId="AD" clId="Web-{B279289B-7874-F75B-DAC2-F4B3A353269E}" dt="2022-03-21T22:58:36.931" v="246" actId="1076"/>
          <ac:spMkLst>
            <pc:docMk/>
            <pc:sldMk cId="0" sldId="264"/>
            <ac:spMk id="76" creationId="{268B7FA2-6C97-4334-B410-4B8B13FCDB35}"/>
          </ac:spMkLst>
        </pc:spChg>
        <pc:spChg chg="mod">
          <ac:chgData name="Guest User" userId="S::urn:spo:anon#bc72e6c931b442e1b83d9d7baffb28dcb7bee849e2d9a5e2bb7cc25170a1c113::" providerId="AD" clId="Web-{B279289B-7874-F75B-DAC2-F4B3A353269E}" dt="2022-03-21T22:57:48.664" v="217" actId="1076"/>
          <ac:spMkLst>
            <pc:docMk/>
            <pc:sldMk cId="0" sldId="264"/>
            <ac:spMk id="467" creationId="{00000000-0000-0000-0000-000000000000}"/>
          </ac:spMkLst>
        </pc:spChg>
        <pc:spChg chg="mod">
          <ac:chgData name="Guest User" userId="S::urn:spo:anon#bc72e6c931b442e1b83d9d7baffb28dcb7bee849e2d9a5e2bb7cc25170a1c113::" providerId="AD" clId="Web-{B279289B-7874-F75B-DAC2-F4B3A353269E}" dt="2022-03-21T22:58:09.086" v="229" actId="14100"/>
          <ac:spMkLst>
            <pc:docMk/>
            <pc:sldMk cId="0" sldId="264"/>
            <ac:spMk id="472" creationId="{00000000-0000-0000-0000-000000000000}"/>
          </ac:spMkLst>
        </pc:spChg>
        <pc:grpChg chg="mod">
          <ac:chgData name="Guest User" userId="S::urn:spo:anon#bc72e6c931b442e1b83d9d7baffb28dcb7bee849e2d9a5e2bb7cc25170a1c113::" providerId="AD" clId="Web-{B279289B-7874-F75B-DAC2-F4B3A353269E}" dt="2022-03-21T22:58:31.337" v="240" actId="1076"/>
          <ac:grpSpMkLst>
            <pc:docMk/>
            <pc:sldMk cId="0" sldId="264"/>
            <ac:grpSpMk id="71" creationId="{6AE99249-61B0-4010-A9C3-CCC1E2A6D758}"/>
          </ac:grpSpMkLst>
        </pc:grpChg>
        <pc:grpChg chg="mod">
          <ac:chgData name="Guest User" userId="S::urn:spo:anon#bc72e6c931b442e1b83d9d7baffb28dcb7bee849e2d9a5e2bb7cc25170a1c113::" providerId="AD" clId="Web-{B279289B-7874-F75B-DAC2-F4B3A353269E}" dt="2022-03-21T22:58:31.353" v="241" actId="1076"/>
          <ac:grpSpMkLst>
            <pc:docMk/>
            <pc:sldMk cId="0" sldId="264"/>
            <ac:grpSpMk id="75" creationId="{2F4C0EEE-B2A5-4F5F-BA6D-5346F5BDD0C0}"/>
          </ac:grpSpMkLst>
        </pc:grpChg>
        <pc:grpChg chg="mod">
          <ac:chgData name="Guest User" userId="S::urn:spo:anon#bc72e6c931b442e1b83d9d7baffb28dcb7bee849e2d9a5e2bb7cc25170a1c113::" providerId="AD" clId="Web-{B279289B-7874-F75B-DAC2-F4B3A353269E}" dt="2022-03-21T22:58:22.649" v="234" actId="1076"/>
          <ac:grpSpMkLst>
            <pc:docMk/>
            <pc:sldMk cId="0" sldId="264"/>
            <ac:grpSpMk id="78" creationId="{F7502587-5DE6-406D-9E54-BB691FC4A86F}"/>
          </ac:grpSpMkLst>
        </pc:grpChg>
        <pc:graphicFrameChg chg="mod modGraphic">
          <ac:chgData name="Guest User" userId="S::urn:spo:anon#bc72e6c931b442e1b83d9d7baffb28dcb7bee849e2d9a5e2bb7cc25170a1c113::" providerId="AD" clId="Web-{B279289B-7874-F75B-DAC2-F4B3A353269E}" dt="2022-03-21T22:57:53.836" v="218" actId="1076"/>
          <ac:graphicFrameMkLst>
            <pc:docMk/>
            <pc:sldMk cId="0" sldId="264"/>
            <ac:graphicFrameMk id="488" creationId="{00000000-0000-0000-0000-000000000000}"/>
          </ac:graphicFrameMkLst>
        </pc:graphicFrameChg>
        <pc:cxnChg chg="del mod">
          <ac:chgData name="Guest User" userId="S::urn:spo:anon#bc72e6c931b442e1b83d9d7baffb28dcb7bee849e2d9a5e2bb7cc25170a1c113::" providerId="AD" clId="Web-{B279289B-7874-F75B-DAC2-F4B3A353269E}" dt="2022-03-21T22:58:15.149" v="230"/>
          <ac:cxnSpMkLst>
            <pc:docMk/>
            <pc:sldMk cId="0" sldId="264"/>
            <ac:cxnSpMk id="27" creationId="{1C2878D1-A3A9-40A6-80C6-FFD7D7BC0686}"/>
          </ac:cxnSpMkLst>
        </pc:cxnChg>
        <pc:cxnChg chg="mod">
          <ac:chgData name="Guest User" userId="S::urn:spo:anon#bc72e6c931b442e1b83d9d7baffb28dcb7bee849e2d9a5e2bb7cc25170a1c113::" providerId="AD" clId="Web-{B279289B-7874-F75B-DAC2-F4B3A353269E}" dt="2022-03-21T22:58:31.368" v="242" actId="1076"/>
          <ac:cxnSpMkLst>
            <pc:docMk/>
            <pc:sldMk cId="0" sldId="264"/>
            <ac:cxnSpMk id="83" creationId="{8A2F6C26-81D3-43E5-B4BE-4DD32D42E75D}"/>
          </ac:cxnSpMkLst>
        </pc:cxnChg>
        <pc:cxnChg chg="mod">
          <ac:chgData name="Guest User" userId="S::urn:spo:anon#bc72e6c931b442e1b83d9d7baffb28dcb7bee849e2d9a5e2bb7cc25170a1c113::" providerId="AD" clId="Web-{B279289B-7874-F75B-DAC2-F4B3A353269E}" dt="2022-03-21T22:58:31.384" v="243" actId="1076"/>
          <ac:cxnSpMkLst>
            <pc:docMk/>
            <pc:sldMk cId="0" sldId="264"/>
            <ac:cxnSpMk id="84" creationId="{AC6210DF-562A-41C9-9E37-6F2588D8CA5A}"/>
          </ac:cxnSpMkLst>
        </pc:cxnChg>
        <pc:cxnChg chg="del mod">
          <ac:chgData name="Guest User" userId="S::urn:spo:anon#bc72e6c931b442e1b83d9d7baffb28dcb7bee849e2d9a5e2bb7cc25170a1c113::" providerId="AD" clId="Web-{B279289B-7874-F75B-DAC2-F4B3A353269E}" dt="2022-03-21T22:58:17.540" v="231"/>
          <ac:cxnSpMkLst>
            <pc:docMk/>
            <pc:sldMk cId="0" sldId="264"/>
            <ac:cxnSpMk id="85" creationId="{808CDE5B-4E60-4E50-80CC-FFA002DFE02D}"/>
          </ac:cxnSpMkLst>
        </pc:cxnChg>
      </pc:sldChg>
      <pc:sldChg chg="modSp">
        <pc:chgData name="Guest User" userId="S::urn:spo:anon#bc72e6c931b442e1b83d9d7baffb28dcb7bee849e2d9a5e2bb7cc25170a1c113::" providerId="AD" clId="Web-{B279289B-7874-F75B-DAC2-F4B3A353269E}" dt="2022-03-21T23:23:36.884" v="814"/>
        <pc:sldMkLst>
          <pc:docMk/>
          <pc:sldMk cId="0" sldId="280"/>
        </pc:sldMkLst>
        <pc:spChg chg="mod">
          <ac:chgData name="Guest User" userId="S::urn:spo:anon#bc72e6c931b442e1b83d9d7baffb28dcb7bee849e2d9a5e2bb7cc25170a1c113::" providerId="AD" clId="Web-{B279289B-7874-F75B-DAC2-F4B3A353269E}" dt="2022-03-21T23:23:22.509" v="810" actId="14100"/>
          <ac:spMkLst>
            <pc:docMk/>
            <pc:sldMk cId="0" sldId="280"/>
            <ac:spMk id="863" creationId="{00000000-0000-0000-0000-000000000000}"/>
          </ac:spMkLst>
        </pc:spChg>
        <pc:graphicFrameChg chg="modGraphic">
          <ac:chgData name="Guest User" userId="S::urn:spo:anon#bc72e6c931b442e1b83d9d7baffb28dcb7bee849e2d9a5e2bb7cc25170a1c113::" providerId="AD" clId="Web-{B279289B-7874-F75B-DAC2-F4B3A353269E}" dt="2022-03-21T23:23:36.884" v="814"/>
          <ac:graphicFrameMkLst>
            <pc:docMk/>
            <pc:sldMk cId="0" sldId="280"/>
            <ac:graphicFrameMk id="858" creationId="{00000000-0000-0000-0000-000000000000}"/>
          </ac:graphicFrameMkLst>
        </pc:graphicFrameChg>
        <pc:cxnChg chg="mod">
          <ac:chgData name="Guest User" userId="S::urn:spo:anon#bc72e6c931b442e1b83d9d7baffb28dcb7bee849e2d9a5e2bb7cc25170a1c113::" providerId="AD" clId="Web-{B279289B-7874-F75B-DAC2-F4B3A353269E}" dt="2022-03-21T23:23:32.196" v="813" actId="14100"/>
          <ac:cxnSpMkLst>
            <pc:docMk/>
            <pc:sldMk cId="0" sldId="280"/>
            <ac:cxnSpMk id="864" creationId="{00000000-0000-0000-0000-000000000000}"/>
          </ac:cxnSpMkLst>
        </pc:cxnChg>
      </pc:sldChg>
      <pc:sldChg chg="addSp modSp">
        <pc:chgData name="Guest User" userId="S::urn:spo:anon#bc72e6c931b442e1b83d9d7baffb28dcb7bee849e2d9a5e2bb7cc25170a1c113::" providerId="AD" clId="Web-{B279289B-7874-F75B-DAC2-F4B3A353269E}" dt="2022-03-21T23:25:17.699" v="837" actId="1076"/>
        <pc:sldMkLst>
          <pc:docMk/>
          <pc:sldMk cId="3210015788" sldId="303"/>
        </pc:sldMkLst>
        <pc:spChg chg="add mod">
          <ac:chgData name="Guest User" userId="S::urn:spo:anon#bc72e6c931b442e1b83d9d7baffb28dcb7bee849e2d9a5e2bb7cc25170a1c113::" providerId="AD" clId="Web-{B279289B-7874-F75B-DAC2-F4B3A353269E}" dt="2022-03-21T23:10:48.196" v="487"/>
          <ac:spMkLst>
            <pc:docMk/>
            <pc:sldMk cId="3210015788" sldId="303"/>
            <ac:spMk id="6" creationId="{B55CE2C2-56AC-47ED-99D5-58725C3B3F89}"/>
          </ac:spMkLst>
        </pc:spChg>
        <pc:spChg chg="mod">
          <ac:chgData name="Guest User" userId="S::urn:spo:anon#bc72e6c931b442e1b83d9d7baffb28dcb7bee849e2d9a5e2bb7cc25170a1c113::" providerId="AD" clId="Web-{B279289B-7874-F75B-DAC2-F4B3A353269E}" dt="2022-03-21T23:16:19.281" v="628" actId="14100"/>
          <ac:spMkLst>
            <pc:docMk/>
            <pc:sldMk cId="3210015788" sldId="303"/>
            <ac:spMk id="7" creationId="{BE7F7455-B913-4524-B9A1-CFE51EA4FDC0}"/>
          </ac:spMkLst>
        </pc:spChg>
        <pc:spChg chg="add mod">
          <ac:chgData name="Guest User" userId="S::urn:spo:anon#bc72e6c931b442e1b83d9d7baffb28dcb7bee849e2d9a5e2bb7cc25170a1c113::" providerId="AD" clId="Web-{B279289B-7874-F75B-DAC2-F4B3A353269E}" dt="2022-03-21T23:11:04.556" v="495" actId="20577"/>
          <ac:spMkLst>
            <pc:docMk/>
            <pc:sldMk cId="3210015788" sldId="303"/>
            <ac:spMk id="8" creationId="{A19485DD-AF7A-4DC6-9406-74037D209156}"/>
          </ac:spMkLst>
        </pc:spChg>
        <pc:spChg chg="mod">
          <ac:chgData name="Guest User" userId="S::urn:spo:anon#bc72e6c931b442e1b83d9d7baffb28dcb7bee849e2d9a5e2bb7cc25170a1c113::" providerId="AD" clId="Web-{B279289B-7874-F75B-DAC2-F4B3A353269E}" dt="2022-03-21T23:16:14.844" v="627" actId="1076"/>
          <ac:spMkLst>
            <pc:docMk/>
            <pc:sldMk cId="3210015788" sldId="303"/>
            <ac:spMk id="15" creationId="{7CB18294-8481-4276-8B40-97E3110A50BA}"/>
          </ac:spMkLst>
        </pc:spChg>
        <pc:spChg chg="mod">
          <ac:chgData name="Guest User" userId="S::urn:spo:anon#bc72e6c931b442e1b83d9d7baffb28dcb7bee849e2d9a5e2bb7cc25170a1c113::" providerId="AD" clId="Web-{B279289B-7874-F75B-DAC2-F4B3A353269E}" dt="2022-03-21T23:24:59.933" v="830" actId="1076"/>
          <ac:spMkLst>
            <pc:docMk/>
            <pc:sldMk cId="3210015788" sldId="303"/>
            <ac:spMk id="29" creationId="{9EDE1D44-C442-44A3-A246-C666D0FC9506}"/>
          </ac:spMkLst>
        </pc:spChg>
        <pc:spChg chg="mod">
          <ac:chgData name="Guest User" userId="S::urn:spo:anon#bc72e6c931b442e1b83d9d7baffb28dcb7bee849e2d9a5e2bb7cc25170a1c113::" providerId="AD" clId="Web-{B279289B-7874-F75B-DAC2-F4B3A353269E}" dt="2022-03-21T23:25:05.995" v="834" actId="1076"/>
          <ac:spMkLst>
            <pc:docMk/>
            <pc:sldMk cId="3210015788" sldId="303"/>
            <ac:spMk id="30" creationId="{F5E6A857-939B-428F-8E38-79E7432F9239}"/>
          </ac:spMkLst>
        </pc:spChg>
        <pc:spChg chg="mod">
          <ac:chgData name="Guest User" userId="S::urn:spo:anon#bc72e6c931b442e1b83d9d7baffb28dcb7bee849e2d9a5e2bb7cc25170a1c113::" providerId="AD" clId="Web-{B279289B-7874-F75B-DAC2-F4B3A353269E}" dt="2022-03-21T23:24:45.026" v="818" actId="1076"/>
          <ac:spMkLst>
            <pc:docMk/>
            <pc:sldMk cId="3210015788" sldId="303"/>
            <ac:spMk id="482" creationId="{00000000-0000-0000-0000-000000000000}"/>
          </ac:spMkLst>
        </pc:spChg>
        <pc:grpChg chg="mod">
          <ac:chgData name="Guest User" userId="S::urn:spo:anon#bc72e6c931b442e1b83d9d7baffb28dcb7bee849e2d9a5e2bb7cc25170a1c113::" providerId="AD" clId="Web-{B279289B-7874-F75B-DAC2-F4B3A353269E}" dt="2022-03-21T23:24:59.886" v="827" actId="1076"/>
          <ac:grpSpMkLst>
            <pc:docMk/>
            <pc:sldMk cId="3210015788" sldId="303"/>
            <ac:grpSpMk id="2" creationId="{5446D027-4741-472B-92E7-05F1C5E0D155}"/>
          </ac:grpSpMkLst>
        </pc:grpChg>
        <pc:grpChg chg="mod">
          <ac:chgData name="Guest User" userId="S::urn:spo:anon#bc72e6c931b442e1b83d9d7baffb28dcb7bee849e2d9a5e2bb7cc25170a1c113::" providerId="AD" clId="Web-{B279289B-7874-F75B-DAC2-F4B3A353269E}" dt="2022-03-21T23:25:13.120" v="836" actId="1076"/>
          <ac:grpSpMkLst>
            <pc:docMk/>
            <pc:sldMk cId="3210015788" sldId="303"/>
            <ac:grpSpMk id="4" creationId="{AB31B214-37A4-4CE0-A956-87A5196939D4}"/>
          </ac:grpSpMkLst>
        </pc:grpChg>
        <pc:grpChg chg="mod">
          <ac:chgData name="Guest User" userId="S::urn:spo:anon#bc72e6c931b442e1b83d9d7baffb28dcb7bee849e2d9a5e2bb7cc25170a1c113::" providerId="AD" clId="Web-{B279289B-7874-F75B-DAC2-F4B3A353269E}" dt="2022-03-21T23:25:05.964" v="832" actId="1076"/>
          <ac:grpSpMkLst>
            <pc:docMk/>
            <pc:sldMk cId="3210015788" sldId="303"/>
            <ac:grpSpMk id="5" creationId="{B4748D22-10CC-4855-AD20-21CA97C1DB4C}"/>
          </ac:grpSpMkLst>
        </pc:grpChg>
        <pc:graphicFrameChg chg="mod modGraphic">
          <ac:chgData name="Guest User" userId="S::urn:spo:anon#bc72e6c931b442e1b83d9d7baffb28dcb7bee849e2d9a5e2bb7cc25170a1c113::" providerId="AD" clId="Web-{B279289B-7874-F75B-DAC2-F4B3A353269E}" dt="2022-03-21T23:16:14.828" v="626" actId="1076"/>
          <ac:graphicFrameMkLst>
            <pc:docMk/>
            <pc:sldMk cId="3210015788" sldId="303"/>
            <ac:graphicFrameMk id="488" creationId="{00000000-0000-0000-0000-000000000000}"/>
          </ac:graphicFrameMkLst>
        </pc:graphicFrameChg>
        <pc:cxnChg chg="mod">
          <ac:chgData name="Guest User" userId="S::urn:spo:anon#bc72e6c931b442e1b83d9d7baffb28dcb7bee849e2d9a5e2bb7cc25170a1c113::" providerId="AD" clId="Web-{B279289B-7874-F75B-DAC2-F4B3A353269E}" dt="2022-03-21T23:25:17.699" v="837" actId="1076"/>
          <ac:cxnSpMkLst>
            <pc:docMk/>
            <pc:sldMk cId="3210015788" sldId="303"/>
            <ac:cxnSpMk id="36" creationId="{EAECDCBB-3819-4FCD-A496-F9491BDFD89C}"/>
          </ac:cxnSpMkLst>
        </pc:cxnChg>
        <pc:cxnChg chg="mod">
          <ac:chgData name="Guest User" userId="S::urn:spo:anon#bc72e6c931b442e1b83d9d7baffb28dcb7bee849e2d9a5e2bb7cc25170a1c113::" providerId="AD" clId="Web-{B279289B-7874-F75B-DAC2-F4B3A353269E}" dt="2022-03-21T23:24:45.073" v="821" actId="1076"/>
          <ac:cxnSpMkLst>
            <pc:docMk/>
            <pc:sldMk cId="3210015788" sldId="303"/>
            <ac:cxnSpMk id="485" creationId="{00000000-0000-0000-0000-000000000000}"/>
          </ac:cxnSpMkLst>
        </pc:cxnChg>
        <pc:cxnChg chg="mod">
          <ac:chgData name="Guest User" userId="S::urn:spo:anon#bc72e6c931b442e1b83d9d7baffb28dcb7bee849e2d9a5e2bb7cc25170a1c113::" providerId="AD" clId="Web-{B279289B-7874-F75B-DAC2-F4B3A353269E}" dt="2022-03-21T23:24:59.901" v="828" actId="1076"/>
          <ac:cxnSpMkLst>
            <pc:docMk/>
            <pc:sldMk cId="3210015788" sldId="303"/>
            <ac:cxnSpMk id="486" creationId="{00000000-0000-0000-0000-000000000000}"/>
          </ac:cxnSpMkLst>
        </pc:cxnChg>
        <pc:cxnChg chg="mod">
          <ac:chgData name="Guest User" userId="S::urn:spo:anon#bc72e6c931b442e1b83d9d7baffb28dcb7bee849e2d9a5e2bb7cc25170a1c113::" providerId="AD" clId="Web-{B279289B-7874-F75B-DAC2-F4B3A353269E}" dt="2022-03-21T23:25:05.980" v="833" actId="1076"/>
          <ac:cxnSpMkLst>
            <pc:docMk/>
            <pc:sldMk cId="3210015788" sldId="303"/>
            <ac:cxnSpMk id="487" creationId="{00000000-0000-0000-0000-000000000000}"/>
          </ac:cxnSpMkLst>
        </pc:cxnChg>
      </pc:sldChg>
      <pc:sldChg chg="modSp">
        <pc:chgData name="Guest User" userId="S::urn:spo:anon#bc72e6c931b442e1b83d9d7baffb28dcb7bee849e2d9a5e2bb7cc25170a1c113::" providerId="AD" clId="Web-{B279289B-7874-F75B-DAC2-F4B3A353269E}" dt="2022-03-21T23:08:41.975" v="428"/>
        <pc:sldMkLst>
          <pc:docMk/>
          <pc:sldMk cId="1295029711" sldId="333"/>
        </pc:sldMkLst>
        <pc:graphicFrameChg chg="modGraphic">
          <ac:chgData name="Guest User" userId="S::urn:spo:anon#bc72e6c931b442e1b83d9d7baffb28dcb7bee849e2d9a5e2bb7cc25170a1c113::" providerId="AD" clId="Web-{B279289B-7874-F75B-DAC2-F4B3A353269E}" dt="2022-03-21T23:08:41.975" v="428"/>
          <ac:graphicFrameMkLst>
            <pc:docMk/>
            <pc:sldMk cId="1295029711" sldId="333"/>
            <ac:graphicFrameMk id="694" creationId="{00000000-0000-0000-0000-000000000000}"/>
          </ac:graphicFrameMkLst>
        </pc:graphicFrameChg>
      </pc:sldChg>
      <pc:sldChg chg="addSp delSp modSp">
        <pc:chgData name="Guest User" userId="S::urn:spo:anon#bc72e6c931b442e1b83d9d7baffb28dcb7bee849e2d9a5e2bb7cc25170a1c113::" providerId="AD" clId="Web-{B279289B-7874-F75B-DAC2-F4B3A353269E}" dt="2022-03-21T23:25:33.433" v="838"/>
        <pc:sldMkLst>
          <pc:docMk/>
          <pc:sldMk cId="3720673345" sldId="336"/>
        </pc:sldMkLst>
        <pc:spChg chg="del">
          <ac:chgData name="Guest User" userId="S::urn:spo:anon#bc72e6c931b442e1b83d9d7baffb28dcb7bee849e2d9a5e2bb7cc25170a1c113::" providerId="AD" clId="Web-{B279289B-7874-F75B-DAC2-F4B3A353269E}" dt="2022-03-21T21:52:03.178" v="14"/>
          <ac:spMkLst>
            <pc:docMk/>
            <pc:sldMk cId="3720673345" sldId="336"/>
            <ac:spMk id="7" creationId="{1129B7BA-4DD2-4F48-8014-45C471497F3B}"/>
          </ac:spMkLst>
        </pc:spChg>
        <pc:spChg chg="del">
          <ac:chgData name="Guest User" userId="S::urn:spo:anon#bc72e6c931b442e1b83d9d7baffb28dcb7bee849e2d9a5e2bb7cc25170a1c113::" providerId="AD" clId="Web-{B279289B-7874-F75B-DAC2-F4B3A353269E}" dt="2022-03-21T23:25:33.433" v="838"/>
          <ac:spMkLst>
            <pc:docMk/>
            <pc:sldMk cId="3720673345" sldId="336"/>
            <ac:spMk id="19" creationId="{927189BB-D2EA-495F-988C-3D63C6731950}"/>
          </ac:spMkLst>
        </pc:spChg>
        <pc:picChg chg="del">
          <ac:chgData name="Guest User" userId="S::urn:spo:anon#bc72e6c931b442e1b83d9d7baffb28dcb7bee849e2d9a5e2bb7cc25170a1c113::" providerId="AD" clId="Web-{B279289B-7874-F75B-DAC2-F4B3A353269E}" dt="2022-03-21T21:50:51.145" v="0"/>
          <ac:picMkLst>
            <pc:docMk/>
            <pc:sldMk cId="3720673345" sldId="336"/>
            <ac:picMk id="2" creationId="{076398DA-6924-4535-9B44-BDDF42024E00}"/>
          </ac:picMkLst>
        </pc:picChg>
        <pc:picChg chg="add del mod">
          <ac:chgData name="Guest User" userId="S::urn:spo:anon#bc72e6c931b442e1b83d9d7baffb28dcb7bee849e2d9a5e2bb7cc25170a1c113::" providerId="AD" clId="Web-{B279289B-7874-F75B-DAC2-F4B3A353269E}" dt="2022-03-21T21:51:38.443" v="6"/>
          <ac:picMkLst>
            <pc:docMk/>
            <pc:sldMk cId="3720673345" sldId="336"/>
            <ac:picMk id="3" creationId="{89FF1379-21E8-47E9-97C6-A83BFCE1B580}"/>
          </ac:picMkLst>
        </pc:picChg>
        <pc:picChg chg="add mod">
          <ac:chgData name="Guest User" userId="S::urn:spo:anon#bc72e6c931b442e1b83d9d7baffb28dcb7bee849e2d9a5e2bb7cc25170a1c113::" providerId="AD" clId="Web-{B279289B-7874-F75B-DAC2-F4B3A353269E}" dt="2022-03-21T21:52:01.522" v="13" actId="1076"/>
          <ac:picMkLst>
            <pc:docMk/>
            <pc:sldMk cId="3720673345" sldId="336"/>
            <ac:picMk id="4" creationId="{8D3C64D2-1D2C-40BE-9360-7D7368CC172E}"/>
          </ac:picMkLst>
        </pc:picChg>
      </pc:sldChg>
      <pc:sldChg chg="addSp delSp">
        <pc:chgData name="Guest User" userId="S::urn:spo:anon#bc72e6c931b442e1b83d9d7baffb28dcb7bee849e2d9a5e2bb7cc25170a1c113::" providerId="AD" clId="Web-{B279289B-7874-F75B-DAC2-F4B3A353269E}" dt="2022-03-21T23:11:15.650" v="498"/>
        <pc:sldMkLst>
          <pc:docMk/>
          <pc:sldMk cId="2486721525" sldId="341"/>
        </pc:sldMkLst>
        <pc:spChg chg="add">
          <ac:chgData name="Guest User" userId="S::urn:spo:anon#bc72e6c931b442e1b83d9d7baffb28dcb7bee849e2d9a5e2bb7cc25170a1c113::" providerId="AD" clId="Web-{B279289B-7874-F75B-DAC2-F4B3A353269E}" dt="2022-03-21T23:11:10.556" v="496"/>
          <ac:spMkLst>
            <pc:docMk/>
            <pc:sldMk cId="2486721525" sldId="341"/>
            <ac:spMk id="94" creationId="{E31314A6-B11D-4476-9803-2FB49A1BD625}"/>
          </ac:spMkLst>
        </pc:spChg>
        <pc:spChg chg="add del">
          <ac:chgData name="Guest User" userId="S::urn:spo:anon#bc72e6c931b442e1b83d9d7baffb28dcb7bee849e2d9a5e2bb7cc25170a1c113::" providerId="AD" clId="Web-{B279289B-7874-F75B-DAC2-F4B3A353269E}" dt="2022-03-21T23:11:15.650" v="498"/>
          <ac:spMkLst>
            <pc:docMk/>
            <pc:sldMk cId="2486721525" sldId="341"/>
            <ac:spMk id="95" creationId="{E31314A6-B11D-4476-9803-2FB49A1BD625}"/>
          </ac:spMkLst>
        </pc:spChg>
      </pc:sldChg>
      <pc:sldChg chg="addSp delSp modSp">
        <pc:chgData name="Guest User" userId="S::urn:spo:anon#bc72e6c931b442e1b83d9d7baffb28dcb7bee849e2d9a5e2bb7cc25170a1c113::" providerId="AD" clId="Web-{B279289B-7874-F75B-DAC2-F4B3A353269E}" dt="2022-03-21T23:23:08.024" v="809"/>
        <pc:sldMkLst>
          <pc:docMk/>
          <pc:sldMk cId="4114424017" sldId="342"/>
        </pc:sldMkLst>
        <pc:spChg chg="del">
          <ac:chgData name="Guest User" userId="S::urn:spo:anon#bc72e6c931b442e1b83d9d7baffb28dcb7bee849e2d9a5e2bb7cc25170a1c113::" providerId="AD" clId="Web-{B279289B-7874-F75B-DAC2-F4B3A353269E}" dt="2022-03-21T23:11:21.650" v="499"/>
          <ac:spMkLst>
            <pc:docMk/>
            <pc:sldMk cId="4114424017" sldId="342"/>
            <ac:spMk id="3" creationId="{C21DDB4A-434A-49A0-BBD9-20F3079D2A8B}"/>
          </ac:spMkLst>
        </pc:spChg>
        <pc:spChg chg="add mod">
          <ac:chgData name="Guest User" userId="S::urn:spo:anon#bc72e6c931b442e1b83d9d7baffb28dcb7bee849e2d9a5e2bb7cc25170a1c113::" providerId="AD" clId="Web-{B279289B-7874-F75B-DAC2-F4B3A353269E}" dt="2022-03-21T23:11:23.884" v="500"/>
          <ac:spMkLst>
            <pc:docMk/>
            <pc:sldMk cId="4114424017" sldId="342"/>
            <ac:spMk id="4" creationId="{F173D14F-C60A-49C7-A3F4-A50D97410ED9}"/>
          </ac:spMkLst>
        </pc:spChg>
        <pc:spChg chg="add">
          <ac:chgData name="Guest User" userId="S::urn:spo:anon#bc72e6c931b442e1b83d9d7baffb28dcb7bee849e2d9a5e2bb7cc25170a1c113::" providerId="AD" clId="Web-{B279289B-7874-F75B-DAC2-F4B3A353269E}" dt="2022-03-21T23:11:23.916" v="501"/>
          <ac:spMkLst>
            <pc:docMk/>
            <pc:sldMk cId="4114424017" sldId="342"/>
            <ac:spMk id="6" creationId="{27A3C5F9-CE7F-4416-9B0D-9A54A7CAF05D}"/>
          </ac:spMkLst>
        </pc:spChg>
        <pc:spChg chg="add">
          <ac:chgData name="Guest User" userId="S::urn:spo:anon#bc72e6c931b442e1b83d9d7baffb28dcb7bee849e2d9a5e2bb7cc25170a1c113::" providerId="AD" clId="Web-{B279289B-7874-F75B-DAC2-F4B3A353269E}" dt="2022-03-21T23:11:27.588" v="502"/>
          <ac:spMkLst>
            <pc:docMk/>
            <pc:sldMk cId="4114424017" sldId="342"/>
            <ac:spMk id="7" creationId="{3A459B18-D705-4DD6-8A98-83D381B62CE4}"/>
          </ac:spMkLst>
        </pc:spChg>
        <pc:spChg chg="mod">
          <ac:chgData name="Guest User" userId="S::urn:spo:anon#bc72e6c931b442e1b83d9d7baffb28dcb7bee849e2d9a5e2bb7cc25170a1c113::" providerId="AD" clId="Web-{B279289B-7874-F75B-DAC2-F4B3A353269E}" dt="2022-03-21T23:17:54.439" v="642" actId="1076"/>
          <ac:spMkLst>
            <pc:docMk/>
            <pc:sldMk cId="4114424017" sldId="342"/>
            <ac:spMk id="28" creationId="{6C1475B9-0D65-4E9C-A1BE-5280DA459F1D}"/>
          </ac:spMkLst>
        </pc:spChg>
        <pc:spChg chg="mod">
          <ac:chgData name="Guest User" userId="S::urn:spo:anon#bc72e6c931b442e1b83d9d7baffb28dcb7bee849e2d9a5e2bb7cc25170a1c113::" providerId="AD" clId="Web-{B279289B-7874-F75B-DAC2-F4B3A353269E}" dt="2022-03-21T23:17:56.674" v="643" actId="1076"/>
          <ac:spMkLst>
            <pc:docMk/>
            <pc:sldMk cId="4114424017" sldId="342"/>
            <ac:spMk id="29" creationId="{76F8C6E7-F209-41F4-BEFF-E33A2664F7DA}"/>
          </ac:spMkLst>
        </pc:spChg>
        <pc:graphicFrameChg chg="mod modGraphic">
          <ac:chgData name="Guest User" userId="S::urn:spo:anon#bc72e6c931b442e1b83d9d7baffb28dcb7bee849e2d9a5e2bb7cc25170a1c113::" providerId="AD" clId="Web-{B279289B-7874-F75B-DAC2-F4B3A353269E}" dt="2022-03-21T23:23:08.024" v="809"/>
          <ac:graphicFrameMkLst>
            <pc:docMk/>
            <pc:sldMk cId="4114424017" sldId="342"/>
            <ac:graphicFrameMk id="23" creationId="{F4A84191-3BFB-48AA-A343-19DE4EA3891C}"/>
          </ac:graphicFrameMkLst>
        </pc:graphicFrameChg>
        <pc:cxnChg chg="del mod">
          <ac:chgData name="Guest User" userId="S::urn:spo:anon#bc72e6c931b442e1b83d9d7baffb28dcb7bee849e2d9a5e2bb7cc25170a1c113::" providerId="AD" clId="Web-{B279289B-7874-F75B-DAC2-F4B3A353269E}" dt="2022-03-21T23:13:08.558" v="552"/>
          <ac:cxnSpMkLst>
            <pc:docMk/>
            <pc:sldMk cId="4114424017" sldId="342"/>
            <ac:cxnSpMk id="25" creationId="{85355DD6-5C90-4237-B742-14BBDBC9C561}"/>
          </ac:cxnSpMkLst>
        </pc:cxnChg>
      </pc:sldChg>
      <pc:sldChg chg="addSp delSp modSp">
        <pc:chgData name="Guest User" userId="S::urn:spo:anon#bc72e6c931b442e1b83d9d7baffb28dcb7bee849e2d9a5e2bb7cc25170a1c113::" providerId="AD" clId="Web-{B279289B-7874-F75B-DAC2-F4B3A353269E}" dt="2022-03-21T23:00:54.215" v="287" actId="14100"/>
        <pc:sldMkLst>
          <pc:docMk/>
          <pc:sldMk cId="1358823486" sldId="345"/>
        </pc:sldMkLst>
        <pc:spChg chg="mod">
          <ac:chgData name="Guest User" userId="S::urn:spo:anon#bc72e6c931b442e1b83d9d7baffb28dcb7bee849e2d9a5e2bb7cc25170a1c113::" providerId="AD" clId="Web-{B279289B-7874-F75B-DAC2-F4B3A353269E}" dt="2022-03-21T23:00:39.324" v="282" actId="1076"/>
          <ac:spMkLst>
            <pc:docMk/>
            <pc:sldMk cId="1358823486" sldId="345"/>
            <ac:spMk id="15" creationId="{CF9C4944-CC24-46A4-BC7C-9F086DBB5AAA}"/>
          </ac:spMkLst>
        </pc:spChg>
        <pc:spChg chg="mod">
          <ac:chgData name="Guest User" userId="S::urn:spo:anon#bc72e6c931b442e1b83d9d7baffb28dcb7bee849e2d9a5e2bb7cc25170a1c113::" providerId="AD" clId="Web-{B279289B-7874-F75B-DAC2-F4B3A353269E}" dt="2022-03-21T22:59:57.214" v="258" actId="1076"/>
          <ac:spMkLst>
            <pc:docMk/>
            <pc:sldMk cId="1358823486" sldId="345"/>
            <ac:spMk id="21" creationId="{D1F6E8BF-1253-4B1C-A8DF-1D5ECAB002A0}"/>
          </ac:spMkLst>
        </pc:spChg>
        <pc:picChg chg="del mod">
          <ac:chgData name="Guest User" userId="S::urn:spo:anon#bc72e6c931b442e1b83d9d7baffb28dcb7bee849e2d9a5e2bb7cc25170a1c113::" providerId="AD" clId="Web-{B279289B-7874-F75B-DAC2-F4B3A353269E}" dt="2022-03-21T23:00:18.105" v="272"/>
          <ac:picMkLst>
            <pc:docMk/>
            <pc:sldMk cId="1358823486" sldId="345"/>
            <ac:picMk id="4" creationId="{C4A4A6F7-64C4-4BD5-8552-F0C17F3D6DF0}"/>
          </ac:picMkLst>
        </pc:picChg>
        <pc:picChg chg="mod">
          <ac:chgData name="Guest User" userId="S::urn:spo:anon#bc72e6c931b442e1b83d9d7baffb28dcb7bee849e2d9a5e2bb7cc25170a1c113::" providerId="AD" clId="Web-{B279289B-7874-F75B-DAC2-F4B3A353269E}" dt="2022-03-21T23:00:33.074" v="278" actId="1076"/>
          <ac:picMkLst>
            <pc:docMk/>
            <pc:sldMk cId="1358823486" sldId="345"/>
            <ac:picMk id="5" creationId="{B893E222-B27E-4027-A138-AC20022E16B0}"/>
          </ac:picMkLst>
        </pc:picChg>
        <pc:picChg chg="mod">
          <ac:chgData name="Guest User" userId="S::urn:spo:anon#bc72e6c931b442e1b83d9d7baffb28dcb7bee849e2d9a5e2bb7cc25170a1c113::" providerId="AD" clId="Web-{B279289B-7874-F75B-DAC2-F4B3A353269E}" dt="2022-03-21T23:00:45.371" v="284" actId="1076"/>
          <ac:picMkLst>
            <pc:docMk/>
            <pc:sldMk cId="1358823486" sldId="345"/>
            <ac:picMk id="7" creationId="{890888AC-875C-4B8F-8714-75629507A956}"/>
          </ac:picMkLst>
        </pc:picChg>
        <pc:picChg chg="mod">
          <ac:chgData name="Guest User" userId="S::urn:spo:anon#bc72e6c931b442e1b83d9d7baffb28dcb7bee849e2d9a5e2bb7cc25170a1c113::" providerId="AD" clId="Web-{B279289B-7874-F75B-DAC2-F4B3A353269E}" dt="2022-03-21T23:00:24.761" v="275" actId="1076"/>
          <ac:picMkLst>
            <pc:docMk/>
            <pc:sldMk cId="1358823486" sldId="345"/>
            <ac:picMk id="8" creationId="{D1D0401C-7A77-48E3-BF13-2DF4CBF93CA6}"/>
          </ac:picMkLst>
        </pc:picChg>
        <pc:picChg chg="mod">
          <ac:chgData name="Guest User" userId="S::urn:spo:anon#bc72e6c931b442e1b83d9d7baffb28dcb7bee849e2d9a5e2bb7cc25170a1c113::" providerId="AD" clId="Web-{B279289B-7874-F75B-DAC2-F4B3A353269E}" dt="2022-03-21T23:00:37.168" v="280" actId="1076"/>
          <ac:picMkLst>
            <pc:docMk/>
            <pc:sldMk cId="1358823486" sldId="345"/>
            <ac:picMk id="9" creationId="{0000EF70-A762-4F91-9169-3F46E208EC9F}"/>
          </ac:picMkLst>
        </pc:picChg>
        <pc:picChg chg="mod">
          <ac:chgData name="Guest User" userId="S::urn:spo:anon#bc72e6c931b442e1b83d9d7baffb28dcb7bee849e2d9a5e2bb7cc25170a1c113::" providerId="AD" clId="Web-{B279289B-7874-F75B-DAC2-F4B3A353269E}" dt="2022-03-21T23:00:49.465" v="285" actId="1076"/>
          <ac:picMkLst>
            <pc:docMk/>
            <pc:sldMk cId="1358823486" sldId="345"/>
            <ac:picMk id="10" creationId="{0753C1B4-9D5A-4CB0-8EA5-F40FF6D8788B}"/>
          </ac:picMkLst>
        </pc:picChg>
        <pc:picChg chg="mod">
          <ac:chgData name="Guest User" userId="S::urn:spo:anon#bc72e6c931b442e1b83d9d7baffb28dcb7bee849e2d9a5e2bb7cc25170a1c113::" providerId="AD" clId="Web-{B279289B-7874-F75B-DAC2-F4B3A353269E}" dt="2022-03-21T23:00:33.058" v="277" actId="1076"/>
          <ac:picMkLst>
            <pc:docMk/>
            <pc:sldMk cId="1358823486" sldId="345"/>
            <ac:picMk id="11" creationId="{4E68D6DC-540E-4ECE-9F48-DDC744D9097C}"/>
          </ac:picMkLst>
        </pc:picChg>
        <pc:picChg chg="mod">
          <ac:chgData name="Guest User" userId="S::urn:spo:anon#bc72e6c931b442e1b83d9d7baffb28dcb7bee849e2d9a5e2bb7cc25170a1c113::" providerId="AD" clId="Web-{B279289B-7874-F75B-DAC2-F4B3A353269E}" dt="2022-03-21T23:00:54.215" v="287" actId="14100"/>
          <ac:picMkLst>
            <pc:docMk/>
            <pc:sldMk cId="1358823486" sldId="345"/>
            <ac:picMk id="12" creationId="{321E5063-5D85-4B97-9C6D-059BDAFA7942}"/>
          </ac:picMkLst>
        </pc:picChg>
        <pc:picChg chg="mod">
          <ac:chgData name="Guest User" userId="S::urn:spo:anon#bc72e6c931b442e1b83d9d7baffb28dcb7bee849e2d9a5e2bb7cc25170a1c113::" providerId="AD" clId="Web-{B279289B-7874-F75B-DAC2-F4B3A353269E}" dt="2022-03-21T23:00:41.730" v="283" actId="1076"/>
          <ac:picMkLst>
            <pc:docMk/>
            <pc:sldMk cId="1358823486" sldId="345"/>
            <ac:picMk id="13" creationId="{88371E29-1789-480F-9F0D-AD8B2C61382A}"/>
          </ac:picMkLst>
        </pc:picChg>
        <pc:picChg chg="mod">
          <ac:chgData name="Guest User" userId="S::urn:spo:anon#bc72e6c931b442e1b83d9d7baffb28dcb7bee849e2d9a5e2bb7cc25170a1c113::" providerId="AD" clId="Web-{B279289B-7874-F75B-DAC2-F4B3A353269E}" dt="2022-03-21T23:00:33.090" v="279" actId="1076"/>
          <ac:picMkLst>
            <pc:docMk/>
            <pc:sldMk cId="1358823486" sldId="345"/>
            <ac:picMk id="14" creationId="{E8841742-24B8-4165-9B0E-38F94EDBFE28}"/>
          </ac:picMkLst>
        </pc:picChg>
        <pc:picChg chg="add mod">
          <ac:chgData name="Guest User" userId="S::urn:spo:anon#bc72e6c931b442e1b83d9d7baffb28dcb7bee849e2d9a5e2bb7cc25170a1c113::" providerId="AD" clId="Web-{B279289B-7874-F75B-DAC2-F4B3A353269E}" dt="2022-03-21T23:00:22.589" v="274" actId="1076"/>
          <ac:picMkLst>
            <pc:docMk/>
            <pc:sldMk cId="1358823486" sldId="345"/>
            <ac:picMk id="20" creationId="{958E788D-937A-4C0E-9BB6-B877145945DD}"/>
          </ac:picMkLst>
        </pc:picChg>
      </pc:sldChg>
      <pc:sldChg chg="addSp delSp modSp">
        <pc:chgData name="Guest User" userId="S::urn:spo:anon#bc72e6c931b442e1b83d9d7baffb28dcb7bee849e2d9a5e2bb7cc25170a1c113::" providerId="AD" clId="Web-{B279289B-7874-F75B-DAC2-F4B3A353269E}" dt="2022-03-21T23:24:18.697" v="817"/>
        <pc:sldMkLst>
          <pc:docMk/>
          <pc:sldMk cId="754587697" sldId="352"/>
        </pc:sldMkLst>
        <pc:spChg chg="mod">
          <ac:chgData name="Guest User" userId="S::urn:spo:anon#bc72e6c931b442e1b83d9d7baffb28dcb7bee849e2d9a5e2bb7cc25170a1c113::" providerId="AD" clId="Web-{B279289B-7874-F75B-DAC2-F4B3A353269E}" dt="2022-03-21T23:21:23.959" v="738" actId="14100"/>
          <ac:spMkLst>
            <pc:docMk/>
            <pc:sldMk cId="754587697" sldId="352"/>
            <ac:spMk id="2" creationId="{4D5921D8-9182-46DA-BF73-3160B3589AF0}"/>
          </ac:spMkLst>
        </pc:spChg>
        <pc:spChg chg="add">
          <ac:chgData name="Guest User" userId="S::urn:spo:anon#bc72e6c931b442e1b83d9d7baffb28dcb7bee849e2d9a5e2bb7cc25170a1c113::" providerId="AD" clId="Web-{B279289B-7874-F75B-DAC2-F4B3A353269E}" dt="2022-03-21T23:24:09.135" v="815"/>
          <ac:spMkLst>
            <pc:docMk/>
            <pc:sldMk cId="754587697" sldId="352"/>
            <ac:spMk id="6" creationId="{7A9BD76F-FB1E-49C3-878D-3DEF96872E9C}"/>
          </ac:spMkLst>
        </pc:spChg>
        <pc:spChg chg="add">
          <ac:chgData name="Guest User" userId="S::urn:spo:anon#bc72e6c931b442e1b83d9d7baffb28dcb7bee849e2d9a5e2bb7cc25170a1c113::" providerId="AD" clId="Web-{B279289B-7874-F75B-DAC2-F4B3A353269E}" dt="2022-03-21T23:24:09.182" v="816"/>
          <ac:spMkLst>
            <pc:docMk/>
            <pc:sldMk cId="754587697" sldId="352"/>
            <ac:spMk id="7" creationId="{EA31C852-83D3-4FF2-B517-4CB677394908}"/>
          </ac:spMkLst>
        </pc:spChg>
        <pc:graphicFrameChg chg="mod modGraphic">
          <ac:chgData name="Guest User" userId="S::urn:spo:anon#bc72e6c931b442e1b83d9d7baffb28dcb7bee849e2d9a5e2bb7cc25170a1c113::" providerId="AD" clId="Web-{B279289B-7874-F75B-DAC2-F4B3A353269E}" dt="2022-03-21T23:24:18.697" v="817"/>
          <ac:graphicFrameMkLst>
            <pc:docMk/>
            <pc:sldMk cId="754587697" sldId="352"/>
            <ac:graphicFrameMk id="23" creationId="{F4A84191-3BFB-48AA-A343-19DE4EA3891C}"/>
          </ac:graphicFrameMkLst>
        </pc:graphicFrameChg>
        <pc:cxnChg chg="del mod">
          <ac:chgData name="Guest User" userId="S::urn:spo:anon#bc72e6c931b442e1b83d9d7baffb28dcb7bee849e2d9a5e2bb7cc25170a1c113::" providerId="AD" clId="Web-{B279289B-7874-F75B-DAC2-F4B3A353269E}" dt="2022-03-21T23:18:25.174" v="645"/>
          <ac:cxnSpMkLst>
            <pc:docMk/>
            <pc:sldMk cId="754587697" sldId="352"/>
            <ac:cxnSpMk id="25" creationId="{85355DD6-5C90-4237-B742-14BBDBC9C561}"/>
          </ac:cxnSpMkLst>
        </pc:cxnChg>
      </pc:sldChg>
      <pc:sldChg chg="addSp delSp modSp">
        <pc:chgData name="Guest User" userId="S::urn:spo:anon#bc72e6c931b442e1b83d9d7baffb28dcb7bee849e2d9a5e2bb7cc25170a1c113::" providerId="AD" clId="Web-{B279289B-7874-F75B-DAC2-F4B3A353269E}" dt="2022-03-21T23:08:23.021" v="425" actId="20577"/>
        <pc:sldMkLst>
          <pc:docMk/>
          <pc:sldMk cId="2527603155" sldId="353"/>
        </pc:sldMkLst>
        <pc:spChg chg="del">
          <ac:chgData name="Guest User" userId="S::urn:spo:anon#bc72e6c931b442e1b83d9d7baffb28dcb7bee849e2d9a5e2bb7cc25170a1c113::" providerId="AD" clId="Web-{B279289B-7874-F75B-DAC2-F4B3A353269E}" dt="2022-03-21T22:59:43.307" v="247"/>
          <ac:spMkLst>
            <pc:docMk/>
            <pc:sldMk cId="2527603155" sldId="353"/>
            <ac:spMk id="2" creationId="{05B32FC2-75C2-4E78-8341-6D763F2A6695}"/>
          </ac:spMkLst>
        </pc:spChg>
        <pc:spChg chg="mod">
          <ac:chgData name="Guest User" userId="S::urn:spo:anon#bc72e6c931b442e1b83d9d7baffb28dcb7bee849e2d9a5e2bb7cc25170a1c113::" providerId="AD" clId="Web-{B279289B-7874-F75B-DAC2-F4B3A353269E}" dt="2022-03-21T23:08:23.021" v="423" actId="20577"/>
          <ac:spMkLst>
            <pc:docMk/>
            <pc:sldMk cId="2527603155" sldId="353"/>
            <ac:spMk id="6" creationId="{381230BA-653D-44CE-9AC8-F83E1E142ED2}"/>
          </ac:spMkLst>
        </pc:spChg>
        <pc:spChg chg="mod">
          <ac:chgData name="Guest User" userId="S::urn:spo:anon#bc72e6c931b442e1b83d9d7baffb28dcb7bee849e2d9a5e2bb7cc25170a1c113::" providerId="AD" clId="Web-{B279289B-7874-F75B-DAC2-F4B3A353269E}" dt="2022-03-21T23:08:23.021" v="425" actId="20577"/>
          <ac:spMkLst>
            <pc:docMk/>
            <pc:sldMk cId="2527603155" sldId="353"/>
            <ac:spMk id="7" creationId="{5CC2109E-2E2D-46CC-B856-A39FE7E1BE02}"/>
          </ac:spMkLst>
        </pc:spChg>
        <pc:spChg chg="mod">
          <ac:chgData name="Guest User" userId="S::urn:spo:anon#bc72e6c931b442e1b83d9d7baffb28dcb7bee849e2d9a5e2bb7cc25170a1c113::" providerId="AD" clId="Web-{B279289B-7874-F75B-DAC2-F4B3A353269E}" dt="2022-03-21T23:08:23.021" v="424" actId="20577"/>
          <ac:spMkLst>
            <pc:docMk/>
            <pc:sldMk cId="2527603155" sldId="353"/>
            <ac:spMk id="8" creationId="{B1EC9CE1-2695-4B56-ABB2-82D9F7DD622C}"/>
          </ac:spMkLst>
        </pc:spChg>
        <pc:spChg chg="mod">
          <ac:chgData name="Guest User" userId="S::urn:spo:anon#bc72e6c931b442e1b83d9d7baffb28dcb7bee849e2d9a5e2bb7cc25170a1c113::" providerId="AD" clId="Web-{B279289B-7874-F75B-DAC2-F4B3A353269E}" dt="2022-03-21T23:08:08.193" v="418" actId="1076"/>
          <ac:spMkLst>
            <pc:docMk/>
            <pc:sldMk cId="2527603155" sldId="353"/>
            <ac:spMk id="9" creationId="{45C04764-F269-4F64-9737-7683A5D0C3C8}"/>
          </ac:spMkLst>
        </pc:spChg>
        <pc:spChg chg="add del mod">
          <ac:chgData name="Guest User" userId="S::urn:spo:anon#bc72e6c931b442e1b83d9d7baffb28dcb7bee849e2d9a5e2bb7cc25170a1c113::" providerId="AD" clId="Web-{B279289B-7874-F75B-DAC2-F4B3A353269E}" dt="2022-03-21T22:59:51.932" v="257"/>
          <ac:spMkLst>
            <pc:docMk/>
            <pc:sldMk cId="2527603155" sldId="353"/>
            <ac:spMk id="10" creationId="{84BB7842-CF40-4881-A455-4083C02939D1}"/>
          </ac:spMkLst>
        </pc:spChg>
        <pc:spChg chg="add del">
          <ac:chgData name="Guest User" userId="S::urn:spo:anon#bc72e6c931b442e1b83d9d7baffb28dcb7bee849e2d9a5e2bb7cc25170a1c113::" providerId="AD" clId="Web-{B279289B-7874-F75B-DAC2-F4B3A353269E}" dt="2022-03-21T22:59:47.573" v="253"/>
          <ac:spMkLst>
            <pc:docMk/>
            <pc:sldMk cId="2527603155" sldId="353"/>
            <ac:spMk id="13" creationId="{51DBB6D0-C0B0-4499-B07C-FC58D7DD0B91}"/>
          </ac:spMkLst>
        </pc:spChg>
        <pc:spChg chg="add del">
          <ac:chgData name="Guest User" userId="S::urn:spo:anon#bc72e6c931b442e1b83d9d7baffb28dcb7bee849e2d9a5e2bb7cc25170a1c113::" providerId="AD" clId="Web-{B279289B-7874-F75B-DAC2-F4B3A353269E}" dt="2022-03-21T22:59:47.573" v="252"/>
          <ac:spMkLst>
            <pc:docMk/>
            <pc:sldMk cId="2527603155" sldId="353"/>
            <ac:spMk id="14" creationId="{1D322A0D-059D-4F08-9191-63DC8E0AB807}"/>
          </ac:spMkLst>
        </pc:spChg>
        <pc:spChg chg="mod">
          <ac:chgData name="Guest User" userId="S::urn:spo:anon#bc72e6c931b442e1b83d9d7baffb28dcb7bee849e2d9a5e2bb7cc25170a1c113::" providerId="AD" clId="Web-{B279289B-7874-F75B-DAC2-F4B3A353269E}" dt="2022-03-21T23:07:47.130" v="407" actId="1076"/>
          <ac:spMkLst>
            <pc:docMk/>
            <pc:sldMk cId="2527603155" sldId="353"/>
            <ac:spMk id="15" creationId="{1F301F17-C695-479F-8C1E-0A4D7A9FF58B}"/>
          </ac:spMkLst>
        </pc:spChg>
        <pc:spChg chg="mod">
          <ac:chgData name="Guest User" userId="S::urn:spo:anon#bc72e6c931b442e1b83d9d7baffb28dcb7bee849e2d9a5e2bb7cc25170a1c113::" providerId="AD" clId="Web-{B279289B-7874-F75B-DAC2-F4B3A353269E}" dt="2022-03-21T23:07:47.145" v="408" actId="1076"/>
          <ac:spMkLst>
            <pc:docMk/>
            <pc:sldMk cId="2527603155" sldId="353"/>
            <ac:spMk id="17" creationId="{1D0F6373-7FF4-F64B-A9FB-FA5D91D110D1}"/>
          </ac:spMkLst>
        </pc:spChg>
        <pc:spChg chg="add del">
          <ac:chgData name="Guest User" userId="S::urn:spo:anon#bc72e6c931b442e1b83d9d7baffb28dcb7bee849e2d9a5e2bb7cc25170a1c113::" providerId="AD" clId="Web-{B279289B-7874-F75B-DAC2-F4B3A353269E}" dt="2022-03-21T22:59:47.573" v="251"/>
          <ac:spMkLst>
            <pc:docMk/>
            <pc:sldMk cId="2527603155" sldId="353"/>
            <ac:spMk id="20" creationId="{5E7B7FBA-348E-44F3-B562-E8A80C5A0160}"/>
          </ac:spMkLst>
        </pc:spChg>
        <pc:spChg chg="add">
          <ac:chgData name="Guest User" userId="S::urn:spo:anon#bc72e6c931b442e1b83d9d7baffb28dcb7bee849e2d9a5e2bb7cc25170a1c113::" providerId="AD" clId="Web-{B279289B-7874-F75B-DAC2-F4B3A353269E}" dt="2022-03-21T22:59:49.776" v="254"/>
          <ac:spMkLst>
            <pc:docMk/>
            <pc:sldMk cId="2527603155" sldId="353"/>
            <ac:spMk id="22" creationId="{5B0F76B3-C679-463B-BB8B-C3595E84DD74}"/>
          </ac:spMkLst>
        </pc:spChg>
        <pc:spChg chg="add">
          <ac:chgData name="Guest User" userId="S::urn:spo:anon#bc72e6c931b442e1b83d9d7baffb28dcb7bee849e2d9a5e2bb7cc25170a1c113::" providerId="AD" clId="Web-{B279289B-7874-F75B-DAC2-F4B3A353269E}" dt="2022-03-21T22:59:49.792" v="255"/>
          <ac:spMkLst>
            <pc:docMk/>
            <pc:sldMk cId="2527603155" sldId="353"/>
            <ac:spMk id="24" creationId="{EB984162-B707-4F84-850A-0F9907246486}"/>
          </ac:spMkLst>
        </pc:spChg>
        <pc:spChg chg="add">
          <ac:chgData name="Guest User" userId="S::urn:spo:anon#bc72e6c931b442e1b83d9d7baffb28dcb7bee849e2d9a5e2bb7cc25170a1c113::" providerId="AD" clId="Web-{B279289B-7874-F75B-DAC2-F4B3A353269E}" dt="2022-03-21T22:59:49.807" v="256"/>
          <ac:spMkLst>
            <pc:docMk/>
            <pc:sldMk cId="2527603155" sldId="353"/>
            <ac:spMk id="26" creationId="{9233EFE9-45FE-43E8-99CA-36D9DBF343E2}"/>
          </ac:spMkLst>
        </pc:spChg>
        <pc:cxnChg chg="del mod">
          <ac:chgData name="Guest User" userId="S::urn:spo:anon#bc72e6c931b442e1b83d9d7baffb28dcb7bee849e2d9a5e2bb7cc25170a1c113::" providerId="AD" clId="Web-{B279289B-7874-F75B-DAC2-F4B3A353269E}" dt="2022-03-21T23:06:25.316" v="382"/>
          <ac:cxnSpMkLst>
            <pc:docMk/>
            <pc:sldMk cId="2527603155" sldId="353"/>
            <ac:cxnSpMk id="11" creationId="{1855BDCF-1779-4D9F-BBAE-21A561C55758}"/>
          </ac:cxnSpMkLst>
        </pc:cxnChg>
        <pc:cxnChg chg="mod">
          <ac:chgData name="Guest User" userId="S::urn:spo:anon#bc72e6c931b442e1b83d9d7baffb28dcb7bee849e2d9a5e2bb7cc25170a1c113::" providerId="AD" clId="Web-{B279289B-7874-F75B-DAC2-F4B3A353269E}" dt="2022-03-21T23:07:47.099" v="406" actId="1076"/>
          <ac:cxnSpMkLst>
            <pc:docMk/>
            <pc:sldMk cId="2527603155" sldId="353"/>
            <ac:cxnSpMk id="12" creationId="{A94571A4-862E-41DE-A57B-B3E47291AED7}"/>
          </ac:cxnSpMkLst>
        </pc:cxnChg>
        <pc:cxnChg chg="add mod">
          <ac:chgData name="Guest User" userId="S::urn:spo:anon#bc72e6c931b442e1b83d9d7baffb28dcb7bee849e2d9a5e2bb7cc25170a1c113::" providerId="AD" clId="Web-{B279289B-7874-F75B-DAC2-F4B3A353269E}" dt="2022-03-21T23:07:47.161" v="409" actId="1076"/>
          <ac:cxnSpMkLst>
            <pc:docMk/>
            <pc:sldMk cId="2527603155" sldId="353"/>
            <ac:cxnSpMk id="27" creationId="{6EB4A5A2-26B2-4767-AD65-2BB9CEB4CBFB}"/>
          </ac:cxnSpMkLst>
        </pc:cxnChg>
        <pc:cxnChg chg="add mod">
          <ac:chgData name="Guest User" userId="S::urn:spo:anon#bc72e6c931b442e1b83d9d7baffb28dcb7bee849e2d9a5e2bb7cc25170a1c113::" providerId="AD" clId="Web-{B279289B-7874-F75B-DAC2-F4B3A353269E}" dt="2022-03-21T23:08:08.208" v="419" actId="1076"/>
          <ac:cxnSpMkLst>
            <pc:docMk/>
            <pc:sldMk cId="2527603155" sldId="353"/>
            <ac:cxnSpMk id="28" creationId="{F6FFE78A-F8D8-4DFD-8258-5C82EC421929}"/>
          </ac:cxnSpMkLst>
        </pc:cxnChg>
      </pc:sldChg>
      <pc:sldChg chg="addSp delSp modSp add del">
        <pc:chgData name="Guest User" userId="S::urn:spo:anon#bc72e6c931b442e1b83d9d7baffb28dcb7bee849e2d9a5e2bb7cc25170a1c113::" providerId="AD" clId="Web-{B279289B-7874-F75B-DAC2-F4B3A353269E}" dt="2022-03-21T23:25:38.433" v="840"/>
        <pc:sldMkLst>
          <pc:docMk/>
          <pc:sldMk cId="2060296423" sldId="355"/>
        </pc:sldMkLst>
        <pc:spChg chg="add mod">
          <ac:chgData name="Guest User" userId="S::urn:spo:anon#bc72e6c931b442e1b83d9d7baffb28dcb7bee849e2d9a5e2bb7cc25170a1c113::" providerId="AD" clId="Web-{B279289B-7874-F75B-DAC2-F4B3A353269E}" dt="2022-03-21T22:32:48.434" v="142" actId="20577"/>
          <ac:spMkLst>
            <pc:docMk/>
            <pc:sldMk cId="2060296423" sldId="355"/>
            <ac:spMk id="5" creationId="{07F91C78-3BB8-4C26-9A3D-6A00346F5C99}"/>
          </ac:spMkLst>
        </pc:spChg>
        <pc:spChg chg="del mod">
          <ac:chgData name="Guest User" userId="S::urn:spo:anon#bc72e6c931b442e1b83d9d7baffb28dcb7bee849e2d9a5e2bb7cc25170a1c113::" providerId="AD" clId="Web-{B279289B-7874-F75B-DAC2-F4B3A353269E}" dt="2022-03-21T23:25:38.433" v="840"/>
          <ac:spMkLst>
            <pc:docMk/>
            <pc:sldMk cId="2060296423" sldId="355"/>
            <ac:spMk id="7" creationId="{1129B7BA-4DD2-4F48-8014-45C471497F3B}"/>
          </ac:spMkLst>
        </pc:spChg>
        <pc:spChg chg="mod ord">
          <ac:chgData name="Guest User" userId="S::urn:spo:anon#bc72e6c931b442e1b83d9d7baffb28dcb7bee849e2d9a5e2bb7cc25170a1c113::" providerId="AD" clId="Web-{B279289B-7874-F75B-DAC2-F4B3A353269E}" dt="2022-03-21T22:25:39.250" v="38"/>
          <ac:spMkLst>
            <pc:docMk/>
            <pc:sldMk cId="2060296423" sldId="355"/>
            <ac:spMk id="16" creationId="{8A8E2FB6-A608-4B9E-A208-3AABA014F4B7}"/>
          </ac:spMkLst>
        </pc:spChg>
        <pc:spChg chg="del mod">
          <ac:chgData name="Guest User" userId="S::urn:spo:anon#bc72e6c931b442e1b83d9d7baffb28dcb7bee849e2d9a5e2bb7cc25170a1c113::" providerId="AD" clId="Web-{B279289B-7874-F75B-DAC2-F4B3A353269E}" dt="2022-03-21T23:25:36.371" v="839"/>
          <ac:spMkLst>
            <pc:docMk/>
            <pc:sldMk cId="2060296423" sldId="355"/>
            <ac:spMk id="19" creationId="{927189BB-D2EA-495F-988C-3D63C6731950}"/>
          </ac:spMkLst>
        </pc:spChg>
        <pc:spChg chg="add mod">
          <ac:chgData name="Guest User" userId="S::urn:spo:anon#bc72e6c931b442e1b83d9d7baffb28dcb7bee849e2d9a5e2bb7cc25170a1c113::" providerId="AD" clId="Web-{B279289B-7874-F75B-DAC2-F4B3A353269E}" dt="2022-03-21T22:32:48.434" v="144" actId="20577"/>
          <ac:spMkLst>
            <pc:docMk/>
            <pc:sldMk cId="2060296423" sldId="355"/>
            <ac:spMk id="24" creationId="{D2D241B6-6D7E-44C6-B5A1-5644619D5460}"/>
          </ac:spMkLst>
        </pc:spChg>
        <pc:spChg chg="add mod">
          <ac:chgData name="Guest User" userId="S::urn:spo:anon#bc72e6c931b442e1b83d9d7baffb28dcb7bee849e2d9a5e2bb7cc25170a1c113::" providerId="AD" clId="Web-{B279289B-7874-F75B-DAC2-F4B3A353269E}" dt="2022-03-21T22:32:48.450" v="146" actId="20577"/>
          <ac:spMkLst>
            <pc:docMk/>
            <pc:sldMk cId="2060296423" sldId="355"/>
            <ac:spMk id="25" creationId="{E1FCAECD-B04F-47AC-9752-88C37C92D5DD}"/>
          </ac:spMkLst>
        </pc:spChg>
        <pc:spChg chg="del">
          <ac:chgData name="Guest User" userId="S::urn:spo:anon#bc72e6c931b442e1b83d9d7baffb28dcb7bee849e2d9a5e2bb7cc25170a1c113::" providerId="AD" clId="Web-{B279289B-7874-F75B-DAC2-F4B3A353269E}" dt="2022-03-21T21:55:53.028" v="17"/>
          <ac:spMkLst>
            <pc:docMk/>
            <pc:sldMk cId="2060296423" sldId="355"/>
            <ac:spMk id="616" creationId="{00000000-0000-0000-0000-000000000000}"/>
          </ac:spMkLst>
        </pc:spChg>
        <pc:spChg chg="del">
          <ac:chgData name="Guest User" userId="S::urn:spo:anon#bc72e6c931b442e1b83d9d7baffb28dcb7bee849e2d9a5e2bb7cc25170a1c113::" providerId="AD" clId="Web-{B279289B-7874-F75B-DAC2-F4B3A353269E}" dt="2022-03-21T21:55:53.028" v="16"/>
          <ac:spMkLst>
            <pc:docMk/>
            <pc:sldMk cId="2060296423" sldId="355"/>
            <ac:spMk id="620" creationId="{00000000-0000-0000-0000-000000000000}"/>
          </ac:spMkLst>
        </pc:spChg>
        <pc:grpChg chg="del">
          <ac:chgData name="Guest User" userId="S::urn:spo:anon#bc72e6c931b442e1b83d9d7baffb28dcb7bee849e2d9a5e2bb7cc25170a1c113::" providerId="AD" clId="Web-{B279289B-7874-F75B-DAC2-F4B3A353269E}" dt="2022-03-21T21:55:56.060" v="18"/>
          <ac:grpSpMkLst>
            <pc:docMk/>
            <pc:sldMk cId="2060296423" sldId="355"/>
            <ac:grpSpMk id="9" creationId="{05E19E48-B4E9-449E-A058-92E5CEAB7640}"/>
          </ac:grpSpMkLst>
        </pc:grpChg>
        <pc:picChg chg="del">
          <ac:chgData name="Guest User" userId="S::urn:spo:anon#bc72e6c931b442e1b83d9d7baffb28dcb7bee849e2d9a5e2bb7cc25170a1c113::" providerId="AD" clId="Web-{B279289B-7874-F75B-DAC2-F4B3A353269E}" dt="2022-03-21T21:53:19.368" v="15"/>
          <ac:picMkLst>
            <pc:docMk/>
            <pc:sldMk cId="2060296423" sldId="355"/>
            <ac:picMk id="2" creationId="{076398DA-6924-4535-9B44-BDDF42024E00}"/>
          </ac:picMkLst>
        </pc:picChg>
        <pc:picChg chg="add del mod ord">
          <ac:chgData name="Guest User" userId="S::urn:spo:anon#bc72e6c931b442e1b83d9d7baffb28dcb7bee849e2d9a5e2bb7cc25170a1c113::" providerId="AD" clId="Web-{B279289B-7874-F75B-DAC2-F4B3A353269E}" dt="2022-03-21T22:25:11.718" v="30"/>
          <ac:picMkLst>
            <pc:docMk/>
            <pc:sldMk cId="2060296423" sldId="355"/>
            <ac:picMk id="3" creationId="{C7739727-0FF5-4F45-BC9C-C44A1BA08234}"/>
          </ac:picMkLst>
        </pc:picChg>
        <pc:picChg chg="add del mod ord">
          <ac:chgData name="Guest User" userId="S::urn:spo:anon#bc72e6c931b442e1b83d9d7baffb28dcb7bee849e2d9a5e2bb7cc25170a1c113::" providerId="AD" clId="Web-{B279289B-7874-F75B-DAC2-F4B3A353269E}" dt="2022-03-21T22:30:00.883" v="84"/>
          <ac:picMkLst>
            <pc:docMk/>
            <pc:sldMk cId="2060296423" sldId="355"/>
            <ac:picMk id="4" creationId="{0E335878-EC5E-404E-885F-72709982FA62}"/>
          </ac:picMkLst>
        </pc:picChg>
        <pc:picChg chg="add mod ord">
          <ac:chgData name="Guest User" userId="S::urn:spo:anon#bc72e6c931b442e1b83d9d7baffb28dcb7bee849e2d9a5e2bb7cc25170a1c113::" providerId="AD" clId="Web-{B279289B-7874-F75B-DAC2-F4B3A353269E}" dt="2022-03-21T22:32:38.856" v="137" actId="1076"/>
          <ac:picMkLst>
            <pc:docMk/>
            <pc:sldMk cId="2060296423" sldId="355"/>
            <ac:picMk id="6" creationId="{E218F9C1-6B29-4CDC-805D-1F58BA675490}"/>
          </ac:picMkLst>
        </pc:picChg>
      </pc:sldChg>
    </pc:docChg>
  </pc:docChgLst>
  <pc:docChgLst>
    <pc:chgData name="Guest User" userId="S::urn:spo:anon#c437c167f923f422528aee73b5e70e5726914197d2dec7f210a84ae49e8498a7::" providerId="AD" clId="Web-{B60CE266-9AD0-987C-075D-B5A6B43FDD65}"/>
    <pc:docChg chg="modSld">
      <pc:chgData name="Guest User" userId="S::urn:spo:anon#c437c167f923f422528aee73b5e70e5726914197d2dec7f210a84ae49e8498a7::" providerId="AD" clId="Web-{B60CE266-9AD0-987C-075D-B5A6B43FDD65}" dt="2022-04-04T16:10:22.497" v="96" actId="20577"/>
      <pc:docMkLst>
        <pc:docMk/>
      </pc:docMkLst>
      <pc:sldChg chg="addSp delSp modSp">
        <pc:chgData name="Guest User" userId="S::urn:spo:anon#c437c167f923f422528aee73b5e70e5726914197d2dec7f210a84ae49e8498a7::" providerId="AD" clId="Web-{B60CE266-9AD0-987C-075D-B5A6B43FDD65}" dt="2022-04-04T14:27:46.444" v="44"/>
        <pc:sldMkLst>
          <pc:docMk/>
          <pc:sldMk cId="3720673345" sldId="336"/>
        </pc:sldMkLst>
        <pc:spChg chg="del mod">
          <ac:chgData name="Guest User" userId="S::urn:spo:anon#c437c167f923f422528aee73b5e70e5726914197d2dec7f210a84ae49e8498a7::" providerId="AD" clId="Web-{B60CE266-9AD0-987C-075D-B5A6B43FDD65}" dt="2022-04-04T14:27:46.444" v="44"/>
          <ac:spMkLst>
            <pc:docMk/>
            <pc:sldMk cId="3720673345" sldId="336"/>
            <ac:spMk id="2" creationId="{8590B0AD-CF71-4028-AE61-68B4F1150A4F}"/>
          </ac:spMkLst>
        </pc:spChg>
        <pc:picChg chg="add mod">
          <ac:chgData name="Guest User" userId="S::urn:spo:anon#c437c167f923f422528aee73b5e70e5726914197d2dec7f210a84ae49e8498a7::" providerId="AD" clId="Web-{B60CE266-9AD0-987C-075D-B5A6B43FDD65}" dt="2022-04-04T14:27:25.865" v="41" actId="14100"/>
          <ac:picMkLst>
            <pc:docMk/>
            <pc:sldMk cId="3720673345" sldId="336"/>
            <ac:picMk id="3" creationId="{B724F98D-FF1B-BCB1-E2C4-E208C15BF35F}"/>
          </ac:picMkLst>
        </pc:picChg>
        <pc:picChg chg="add mod ord modCrop">
          <ac:chgData name="Guest User" userId="S::urn:spo:anon#c437c167f923f422528aee73b5e70e5726914197d2dec7f210a84ae49e8498a7::" providerId="AD" clId="Web-{B60CE266-9AD0-987C-075D-B5A6B43FDD65}" dt="2022-04-04T14:27:30.709" v="42" actId="1076"/>
          <ac:picMkLst>
            <pc:docMk/>
            <pc:sldMk cId="3720673345" sldId="336"/>
            <ac:picMk id="4" creationId="{09CA8A60-BBAA-9446-D21F-66F43DA127B3}"/>
          </ac:picMkLst>
        </pc:picChg>
        <pc:picChg chg="add mod">
          <ac:chgData name="Guest User" userId="S::urn:spo:anon#c437c167f923f422528aee73b5e70e5726914197d2dec7f210a84ae49e8498a7::" providerId="AD" clId="Web-{B60CE266-9AD0-987C-075D-B5A6B43FDD65}" dt="2022-04-04T14:26:40.895" v="30" actId="1076"/>
          <ac:picMkLst>
            <pc:docMk/>
            <pc:sldMk cId="3720673345" sldId="336"/>
            <ac:picMk id="6" creationId="{C960AA0D-8A45-1E16-84E3-8E85DDC162F3}"/>
          </ac:picMkLst>
        </pc:picChg>
      </pc:sldChg>
      <pc:sldChg chg="modSp">
        <pc:chgData name="Guest User" userId="S::urn:spo:anon#c437c167f923f422528aee73b5e70e5726914197d2dec7f210a84ae49e8498a7::" providerId="AD" clId="Web-{B60CE266-9AD0-987C-075D-B5A6B43FDD65}" dt="2022-04-04T16:10:22.497" v="96" actId="20577"/>
        <pc:sldMkLst>
          <pc:docMk/>
          <pc:sldMk cId="3762238417" sldId="367"/>
        </pc:sldMkLst>
        <pc:spChg chg="mod">
          <ac:chgData name="Guest User" userId="S::urn:spo:anon#c437c167f923f422528aee73b5e70e5726914197d2dec7f210a84ae49e8498a7::" providerId="AD" clId="Web-{B60CE266-9AD0-987C-075D-B5A6B43FDD65}" dt="2022-04-04T16:10:22.497" v="96" actId="20577"/>
          <ac:spMkLst>
            <pc:docMk/>
            <pc:sldMk cId="3762238417" sldId="367"/>
            <ac:spMk id="3" creationId="{346B9D98-5C00-250F-2E85-76FD3A920D22}"/>
          </ac:spMkLst>
        </pc:spChg>
        <pc:spChg chg="mod">
          <ac:chgData name="Guest User" userId="S::urn:spo:anon#c437c167f923f422528aee73b5e70e5726914197d2dec7f210a84ae49e8498a7::" providerId="AD" clId="Web-{B60CE266-9AD0-987C-075D-B5A6B43FDD65}" dt="2022-04-04T15:06:53.812" v="66" actId="1076"/>
          <ac:spMkLst>
            <pc:docMk/>
            <pc:sldMk cId="3762238417" sldId="367"/>
            <ac:spMk id="9" creationId="{A559BC09-4387-488E-85BC-CBE75B1CE17C}"/>
          </ac:spMkLst>
        </pc:spChg>
      </pc:sldChg>
      <pc:sldChg chg="modSp">
        <pc:chgData name="Guest User" userId="S::urn:spo:anon#c437c167f923f422528aee73b5e70e5726914197d2dec7f210a84ae49e8498a7::" providerId="AD" clId="Web-{B60CE266-9AD0-987C-075D-B5A6B43FDD65}" dt="2022-04-04T15:06:43.952" v="65" actId="20577"/>
        <pc:sldMkLst>
          <pc:docMk/>
          <pc:sldMk cId="874573340" sldId="373"/>
        </pc:sldMkLst>
        <pc:spChg chg="mod">
          <ac:chgData name="Guest User" userId="S::urn:spo:anon#c437c167f923f422528aee73b5e70e5726914197d2dec7f210a84ae49e8498a7::" providerId="AD" clId="Web-{B60CE266-9AD0-987C-075D-B5A6B43FDD65}" dt="2022-04-04T15:05:49.982" v="63" actId="1076"/>
          <ac:spMkLst>
            <pc:docMk/>
            <pc:sldMk cId="874573340" sldId="373"/>
            <ac:spMk id="15" creationId="{C4C62486-463F-4FC0-B499-CE49552602ED}"/>
          </ac:spMkLst>
        </pc:spChg>
        <pc:spChg chg="mod">
          <ac:chgData name="Guest User" userId="S::urn:spo:anon#c437c167f923f422528aee73b5e70e5726914197d2dec7f210a84ae49e8498a7::" providerId="AD" clId="Web-{B60CE266-9AD0-987C-075D-B5A6B43FDD65}" dt="2022-04-04T15:06:43.952" v="65" actId="20577"/>
          <ac:spMkLst>
            <pc:docMk/>
            <pc:sldMk cId="874573340" sldId="373"/>
            <ac:spMk id="16" creationId="{FA350308-1FE7-45EE-B3DC-3D3434DF4E7B}"/>
          </ac:spMkLst>
        </pc:spChg>
      </pc:sldChg>
    </pc:docChg>
  </pc:docChgLst>
  <pc:docChgLst>
    <pc:chgData name="Guest User" userId="S::urn:spo:anon#c437c167f923f422528aee73b5e70e5726914197d2dec7f210a84ae49e8498a7::" providerId="AD" clId="Web-{46B59B1E-7099-BE76-F539-CA3DCFB5CEFC}"/>
    <pc:docChg chg="modSld">
      <pc:chgData name="Guest User" userId="S::urn:spo:anon#c437c167f923f422528aee73b5e70e5726914197d2dec7f210a84ae49e8498a7::" providerId="AD" clId="Web-{46B59B1E-7099-BE76-F539-CA3DCFB5CEFC}" dt="2022-04-04T20:50:08.924" v="877" actId="20577"/>
      <pc:docMkLst>
        <pc:docMk/>
      </pc:docMkLst>
      <pc:sldChg chg="addSp delSp modSp">
        <pc:chgData name="Guest User" userId="S::urn:spo:anon#c437c167f923f422528aee73b5e70e5726914197d2dec7f210a84ae49e8498a7::" providerId="AD" clId="Web-{46B59B1E-7099-BE76-F539-CA3DCFB5CEFC}" dt="2022-04-04T17:21:54.684" v="55"/>
        <pc:sldMkLst>
          <pc:docMk/>
          <pc:sldMk cId="0" sldId="264"/>
        </pc:sldMkLst>
        <pc:spChg chg="mod">
          <ac:chgData name="Guest User" userId="S::urn:spo:anon#c437c167f923f422528aee73b5e70e5726914197d2dec7f210a84ae49e8498a7::" providerId="AD" clId="Web-{46B59B1E-7099-BE76-F539-CA3DCFB5CEFC}" dt="2022-04-04T17:19:53.306" v="18" actId="1076"/>
          <ac:spMkLst>
            <pc:docMk/>
            <pc:sldMk cId="0" sldId="264"/>
            <ac:spMk id="27" creationId="{5326A9EE-D7DA-42EE-827F-1C7E490483EE}"/>
          </ac:spMkLst>
        </pc:spChg>
        <pc:spChg chg="add del mod">
          <ac:chgData name="Guest User" userId="S::urn:spo:anon#c437c167f923f422528aee73b5e70e5726914197d2dec7f210a84ae49e8498a7::" providerId="AD" clId="Web-{46B59B1E-7099-BE76-F539-CA3DCFB5CEFC}" dt="2022-04-04T17:21:54.684" v="55"/>
          <ac:spMkLst>
            <pc:docMk/>
            <pc:sldMk cId="0" sldId="264"/>
            <ac:spMk id="28" creationId="{18B58589-A987-23D5-39E7-3AE12A182C14}"/>
          </ac:spMkLst>
        </pc:spChg>
        <pc:spChg chg="mod">
          <ac:chgData name="Guest User" userId="S::urn:spo:anon#c437c167f923f422528aee73b5e70e5726914197d2dec7f210a84ae49e8498a7::" providerId="AD" clId="Web-{46B59B1E-7099-BE76-F539-CA3DCFB5CEFC}" dt="2022-04-04T17:21:49.918" v="54" actId="20577"/>
          <ac:spMkLst>
            <pc:docMk/>
            <pc:sldMk cId="0" sldId="264"/>
            <ac:spMk id="29" creationId="{CE4534C1-122C-4584-960F-B0117C9A488A}"/>
          </ac:spMkLst>
        </pc:spChg>
      </pc:sldChg>
      <pc:sldChg chg="modSp">
        <pc:chgData name="Guest User" userId="S::urn:spo:anon#c437c167f923f422528aee73b5e70e5726914197d2dec7f210a84ae49e8498a7::" providerId="AD" clId="Web-{46B59B1E-7099-BE76-F539-CA3DCFB5CEFC}" dt="2022-04-04T17:11:43.217" v="0" actId="14100"/>
        <pc:sldMkLst>
          <pc:docMk/>
          <pc:sldMk cId="3720673345" sldId="336"/>
        </pc:sldMkLst>
        <pc:spChg chg="mod">
          <ac:chgData name="Guest User" userId="S::urn:spo:anon#c437c167f923f422528aee73b5e70e5726914197d2dec7f210a84ae49e8498a7::" providerId="AD" clId="Web-{46B59B1E-7099-BE76-F539-CA3DCFB5CEFC}" dt="2022-04-04T17:11:43.217" v="0" actId="14100"/>
          <ac:spMkLst>
            <pc:docMk/>
            <pc:sldMk cId="3720673345" sldId="336"/>
            <ac:spMk id="12" creationId="{2A18C4E8-C461-494D-81E4-7EB6C08B7B32}"/>
          </ac:spMkLst>
        </pc:spChg>
      </pc:sldChg>
      <pc:sldChg chg="addSp modSp">
        <pc:chgData name="Guest User" userId="S::urn:spo:anon#c437c167f923f422528aee73b5e70e5726914197d2dec7f210a84ae49e8498a7::" providerId="AD" clId="Web-{46B59B1E-7099-BE76-F539-CA3DCFB5CEFC}" dt="2022-04-04T17:28:50.412" v="83" actId="1076"/>
        <pc:sldMkLst>
          <pc:docMk/>
          <pc:sldMk cId="1209993513" sldId="338"/>
        </pc:sldMkLst>
        <pc:spChg chg="add mod">
          <ac:chgData name="Guest User" userId="S::urn:spo:anon#c437c167f923f422528aee73b5e70e5726914197d2dec7f210a84ae49e8498a7::" providerId="AD" clId="Web-{46B59B1E-7099-BE76-F539-CA3DCFB5CEFC}" dt="2022-04-04T17:28:50.412" v="83" actId="1076"/>
          <ac:spMkLst>
            <pc:docMk/>
            <pc:sldMk cId="1209993513" sldId="338"/>
            <ac:spMk id="5" creationId="{0EC3D609-2E88-5746-8FAF-8AE853A004A1}"/>
          </ac:spMkLst>
        </pc:spChg>
        <pc:spChg chg="mod">
          <ac:chgData name="Guest User" userId="S::urn:spo:anon#c437c167f923f422528aee73b5e70e5726914197d2dec7f210a84ae49e8498a7::" providerId="AD" clId="Web-{46B59B1E-7099-BE76-F539-CA3DCFB5CEFC}" dt="2022-04-04T17:27:02.957" v="57" actId="1076"/>
          <ac:spMkLst>
            <pc:docMk/>
            <pc:sldMk cId="1209993513" sldId="338"/>
            <ac:spMk id="16" creationId="{F29BBF2D-5F15-45EC-BE2A-14ABF1E18DB5}"/>
          </ac:spMkLst>
        </pc:spChg>
        <pc:spChg chg="mod">
          <ac:chgData name="Guest User" userId="S::urn:spo:anon#c437c167f923f422528aee73b5e70e5726914197d2dec7f210a84ae49e8498a7::" providerId="AD" clId="Web-{46B59B1E-7099-BE76-F539-CA3DCFB5CEFC}" dt="2022-04-04T17:28:00.974" v="60" actId="14100"/>
          <ac:spMkLst>
            <pc:docMk/>
            <pc:sldMk cId="1209993513" sldId="338"/>
            <ac:spMk id="601" creationId="{00000000-0000-0000-0000-000000000000}"/>
          </ac:spMkLst>
        </pc:spChg>
        <pc:spChg chg="mod">
          <ac:chgData name="Guest User" userId="S::urn:spo:anon#c437c167f923f422528aee73b5e70e5726914197d2dec7f210a84ae49e8498a7::" providerId="AD" clId="Web-{46B59B1E-7099-BE76-F539-CA3DCFB5CEFC}" dt="2022-04-04T17:26:57.832" v="56" actId="14100"/>
          <ac:spMkLst>
            <pc:docMk/>
            <pc:sldMk cId="1209993513" sldId="338"/>
            <ac:spMk id="605" creationId="{00000000-0000-0000-0000-000000000000}"/>
          </ac:spMkLst>
        </pc:spChg>
        <pc:picChg chg="mod">
          <ac:chgData name="Guest User" userId="S::urn:spo:anon#c437c167f923f422528aee73b5e70e5726914197d2dec7f210a84ae49e8498a7::" providerId="AD" clId="Web-{46B59B1E-7099-BE76-F539-CA3DCFB5CEFC}" dt="2022-04-04T17:27:53.458" v="59" actId="1076"/>
          <ac:picMkLst>
            <pc:docMk/>
            <pc:sldMk cId="1209993513" sldId="338"/>
            <ac:picMk id="4" creationId="{E28D81F6-4FB1-0216-2B96-210D9B8C15D6}"/>
          </ac:picMkLst>
        </pc:picChg>
      </pc:sldChg>
      <pc:sldChg chg="modSp">
        <pc:chgData name="Guest User" userId="S::urn:spo:anon#c437c167f923f422528aee73b5e70e5726914197d2dec7f210a84ae49e8498a7::" providerId="AD" clId="Web-{46B59B1E-7099-BE76-F539-CA3DCFB5CEFC}" dt="2022-04-04T20:50:01.877" v="876" actId="20577"/>
        <pc:sldMkLst>
          <pc:docMk/>
          <pc:sldMk cId="4114424017" sldId="342"/>
        </pc:sldMkLst>
        <pc:spChg chg="mod">
          <ac:chgData name="Guest User" userId="S::urn:spo:anon#c437c167f923f422528aee73b5e70e5726914197d2dec7f210a84ae49e8498a7::" providerId="AD" clId="Web-{46B59B1E-7099-BE76-F539-CA3DCFB5CEFC}" dt="2022-04-04T18:10:04.704" v="210" actId="20577"/>
          <ac:spMkLst>
            <pc:docMk/>
            <pc:sldMk cId="4114424017" sldId="342"/>
            <ac:spMk id="6" creationId="{27A3C5F9-CE7F-4416-9B0D-9A54A7CAF05D}"/>
          </ac:spMkLst>
        </pc:spChg>
        <pc:spChg chg="mod">
          <ac:chgData name="Guest User" userId="S::urn:spo:anon#c437c167f923f422528aee73b5e70e5726914197d2dec7f210a84ae49e8498a7::" providerId="AD" clId="Web-{46B59B1E-7099-BE76-F539-CA3DCFB5CEFC}" dt="2022-04-04T20:50:01.877" v="876" actId="20577"/>
          <ac:spMkLst>
            <pc:docMk/>
            <pc:sldMk cId="4114424017" sldId="342"/>
            <ac:spMk id="7" creationId="{3A459B18-D705-4DD6-8A98-83D381B62CE4}"/>
          </ac:spMkLst>
        </pc:spChg>
      </pc:sldChg>
      <pc:sldChg chg="modSp">
        <pc:chgData name="Guest User" userId="S::urn:spo:anon#c437c167f923f422528aee73b5e70e5726914197d2dec7f210a84ae49e8498a7::" providerId="AD" clId="Web-{46B59B1E-7099-BE76-F539-CA3DCFB5CEFC}" dt="2022-04-04T20:50:08.924" v="877" actId="20577"/>
        <pc:sldMkLst>
          <pc:docMk/>
          <pc:sldMk cId="754587697" sldId="352"/>
        </pc:sldMkLst>
        <pc:spChg chg="mod">
          <ac:chgData name="Guest User" userId="S::urn:spo:anon#c437c167f923f422528aee73b5e70e5726914197d2dec7f210a84ae49e8498a7::" providerId="AD" clId="Web-{46B59B1E-7099-BE76-F539-CA3DCFB5CEFC}" dt="2022-04-04T18:10:25.454" v="216" actId="14100"/>
          <ac:spMkLst>
            <pc:docMk/>
            <pc:sldMk cId="754587697" sldId="352"/>
            <ac:spMk id="6" creationId="{7A9BD76F-FB1E-49C3-878D-3DEF96872E9C}"/>
          </ac:spMkLst>
        </pc:spChg>
        <pc:spChg chg="mod">
          <ac:chgData name="Guest User" userId="S::urn:spo:anon#c437c167f923f422528aee73b5e70e5726914197d2dec7f210a84ae49e8498a7::" providerId="AD" clId="Web-{46B59B1E-7099-BE76-F539-CA3DCFB5CEFC}" dt="2022-04-04T20:50:08.924" v="877" actId="20577"/>
          <ac:spMkLst>
            <pc:docMk/>
            <pc:sldMk cId="754587697" sldId="352"/>
            <ac:spMk id="7" creationId="{EA31C852-83D3-4FF2-B517-4CB677394908}"/>
          </ac:spMkLst>
        </pc:spChg>
      </pc:sldChg>
      <pc:sldChg chg="modSp">
        <pc:chgData name="Guest User" userId="S::urn:spo:anon#c437c167f923f422528aee73b5e70e5726914197d2dec7f210a84ae49e8498a7::" providerId="AD" clId="Web-{46B59B1E-7099-BE76-F539-CA3DCFB5CEFC}" dt="2022-04-04T19:00:41.398" v="843" actId="20577"/>
        <pc:sldMkLst>
          <pc:docMk/>
          <pc:sldMk cId="2576879601" sldId="365"/>
        </pc:sldMkLst>
        <pc:spChg chg="mod">
          <ac:chgData name="Guest User" userId="S::urn:spo:anon#c437c167f923f422528aee73b5e70e5726914197d2dec7f210a84ae49e8498a7::" providerId="AD" clId="Web-{46B59B1E-7099-BE76-F539-CA3DCFB5CEFC}" dt="2022-04-04T18:42:38.998" v="564" actId="14100"/>
          <ac:spMkLst>
            <pc:docMk/>
            <pc:sldMk cId="2576879601" sldId="365"/>
            <ac:spMk id="2" creationId="{AB52A157-2CB8-6DCB-8D3B-00713BF25DCA}"/>
          </ac:spMkLst>
        </pc:spChg>
        <pc:spChg chg="mod">
          <ac:chgData name="Guest User" userId="S::urn:spo:anon#c437c167f923f422528aee73b5e70e5726914197d2dec7f210a84ae49e8498a7::" providerId="AD" clId="Web-{46B59B1E-7099-BE76-F539-CA3DCFB5CEFC}" dt="2022-04-04T19:00:41.398" v="843" actId="20577"/>
          <ac:spMkLst>
            <pc:docMk/>
            <pc:sldMk cId="2576879601" sldId="365"/>
            <ac:spMk id="3" creationId="{346B9D98-5C00-250F-2E85-76FD3A920D22}"/>
          </ac:spMkLst>
        </pc:spChg>
        <pc:spChg chg="mod">
          <ac:chgData name="Guest User" userId="S::urn:spo:anon#c437c167f923f422528aee73b5e70e5726914197d2dec7f210a84ae49e8498a7::" providerId="AD" clId="Web-{46B59B1E-7099-BE76-F539-CA3DCFB5CEFC}" dt="2022-04-04T18:58:55.193" v="811" actId="14100"/>
          <ac:spMkLst>
            <pc:docMk/>
            <pc:sldMk cId="2576879601" sldId="365"/>
            <ac:spMk id="5" creationId="{B7651FB1-3FE6-E20B-3600-01AAC0F88061}"/>
          </ac:spMkLst>
        </pc:spChg>
      </pc:sldChg>
      <pc:sldChg chg="addSp delSp modSp">
        <pc:chgData name="Guest User" userId="S::urn:spo:anon#c437c167f923f422528aee73b5e70e5726914197d2dec7f210a84ae49e8498a7::" providerId="AD" clId="Web-{46B59B1E-7099-BE76-F539-CA3DCFB5CEFC}" dt="2022-04-04T19:06:22.859" v="872" actId="1076"/>
        <pc:sldMkLst>
          <pc:docMk/>
          <pc:sldMk cId="1695560817" sldId="366"/>
        </pc:sldMkLst>
        <pc:spChg chg="add mod">
          <ac:chgData name="Guest User" userId="S::urn:spo:anon#c437c167f923f422528aee73b5e70e5726914197d2dec7f210a84ae49e8498a7::" providerId="AD" clId="Web-{46B59B1E-7099-BE76-F539-CA3DCFB5CEFC}" dt="2022-04-04T18:09:27.937" v="202"/>
          <ac:spMkLst>
            <pc:docMk/>
            <pc:sldMk cId="1695560817" sldId="366"/>
            <ac:spMk id="4" creationId="{7178F03B-753C-A3A6-CE72-0DE92988886C}"/>
          </ac:spMkLst>
        </pc:spChg>
        <pc:spChg chg="add mod">
          <ac:chgData name="Guest User" userId="S::urn:spo:anon#c437c167f923f422528aee73b5e70e5726914197d2dec7f210a84ae49e8498a7::" providerId="AD" clId="Web-{46B59B1E-7099-BE76-F539-CA3DCFB5CEFC}" dt="2022-04-04T18:11:27.549" v="230" actId="20577"/>
          <ac:spMkLst>
            <pc:docMk/>
            <pc:sldMk cId="1695560817" sldId="366"/>
            <ac:spMk id="5" creationId="{0BD814A1-8A3A-D6C7-A428-EFF601806E48}"/>
          </ac:spMkLst>
        </pc:spChg>
        <pc:spChg chg="mod">
          <ac:chgData name="Guest User" userId="S::urn:spo:anon#c437c167f923f422528aee73b5e70e5726914197d2dec7f210a84ae49e8498a7::" providerId="AD" clId="Web-{46B59B1E-7099-BE76-F539-CA3DCFB5CEFC}" dt="2022-04-04T18:09:10.890" v="198" actId="1076"/>
          <ac:spMkLst>
            <pc:docMk/>
            <pc:sldMk cId="1695560817" sldId="366"/>
            <ac:spMk id="7" creationId="{13934D1C-6E4A-EDA6-05C5-4249C9B8C8B5}"/>
          </ac:spMkLst>
        </pc:spChg>
        <pc:spChg chg="add mod">
          <ac:chgData name="Guest User" userId="S::urn:spo:anon#c437c167f923f422528aee73b5e70e5726914197d2dec7f210a84ae49e8498a7::" providerId="AD" clId="Web-{46B59B1E-7099-BE76-F539-CA3DCFB5CEFC}" dt="2022-04-04T19:06:22.859" v="872" actId="1076"/>
          <ac:spMkLst>
            <pc:docMk/>
            <pc:sldMk cId="1695560817" sldId="366"/>
            <ac:spMk id="8" creationId="{6E60928D-F747-4E02-5F0E-A23E862AB85C}"/>
          </ac:spMkLst>
        </pc:spChg>
        <pc:spChg chg="mod">
          <ac:chgData name="Guest User" userId="S::urn:spo:anon#c437c167f923f422528aee73b5e70e5726914197d2dec7f210a84ae49e8498a7::" providerId="AD" clId="Web-{46B59B1E-7099-BE76-F539-CA3DCFB5CEFC}" dt="2022-04-04T18:09:10.296" v="168" actId="1076"/>
          <ac:spMkLst>
            <pc:docMk/>
            <pc:sldMk cId="1695560817" sldId="366"/>
            <ac:spMk id="26" creationId="{955AC05E-33FB-3C44-F3BC-31A82617FF2F}"/>
          </ac:spMkLst>
        </pc:spChg>
        <pc:spChg chg="mod">
          <ac:chgData name="Guest User" userId="S::urn:spo:anon#c437c167f923f422528aee73b5e70e5726914197d2dec7f210a84ae49e8498a7::" providerId="AD" clId="Web-{46B59B1E-7099-BE76-F539-CA3DCFB5CEFC}" dt="2022-04-04T18:09:10.312" v="169" actId="1076"/>
          <ac:spMkLst>
            <pc:docMk/>
            <pc:sldMk cId="1695560817" sldId="366"/>
            <ac:spMk id="28" creationId="{6BCD0965-B080-4C07-162C-B1793916C7AE}"/>
          </ac:spMkLst>
        </pc:spChg>
        <pc:spChg chg="mod">
          <ac:chgData name="Guest User" userId="S::urn:spo:anon#c437c167f923f422528aee73b5e70e5726914197d2dec7f210a84ae49e8498a7::" providerId="AD" clId="Web-{46B59B1E-7099-BE76-F539-CA3DCFB5CEFC}" dt="2022-04-04T18:09:10.327" v="170" actId="1076"/>
          <ac:spMkLst>
            <pc:docMk/>
            <pc:sldMk cId="1695560817" sldId="366"/>
            <ac:spMk id="34" creationId="{4DF9B8DF-A76D-75E1-F47E-E16EA41AAFC1}"/>
          </ac:spMkLst>
        </pc:spChg>
        <pc:spChg chg="mod">
          <ac:chgData name="Guest User" userId="S::urn:spo:anon#c437c167f923f422528aee73b5e70e5726914197d2dec7f210a84ae49e8498a7::" providerId="AD" clId="Web-{46B59B1E-7099-BE76-F539-CA3DCFB5CEFC}" dt="2022-04-04T18:09:10.343" v="171" actId="1076"/>
          <ac:spMkLst>
            <pc:docMk/>
            <pc:sldMk cId="1695560817" sldId="366"/>
            <ac:spMk id="36" creationId="{B54A5F69-1C30-7571-6B17-59787A961DAF}"/>
          </ac:spMkLst>
        </pc:spChg>
        <pc:spChg chg="mod">
          <ac:chgData name="Guest User" userId="S::urn:spo:anon#c437c167f923f422528aee73b5e70e5726914197d2dec7f210a84ae49e8498a7::" providerId="AD" clId="Web-{46B59B1E-7099-BE76-F539-CA3DCFB5CEFC}" dt="2022-04-04T18:35:00.285" v="504" actId="14100"/>
          <ac:spMkLst>
            <pc:docMk/>
            <pc:sldMk cId="1695560817" sldId="366"/>
            <ac:spMk id="40" creationId="{611EBE9E-2A7C-8DB0-CAE5-712C95EA2AD3}"/>
          </ac:spMkLst>
        </pc:spChg>
        <pc:spChg chg="mod">
          <ac:chgData name="Guest User" userId="S::urn:spo:anon#c437c167f923f422528aee73b5e70e5726914197d2dec7f210a84ae49e8498a7::" providerId="AD" clId="Web-{46B59B1E-7099-BE76-F539-CA3DCFB5CEFC}" dt="2022-04-04T18:35:00.300" v="505" actId="14100"/>
          <ac:spMkLst>
            <pc:docMk/>
            <pc:sldMk cId="1695560817" sldId="366"/>
            <ac:spMk id="41" creationId="{3B6580CA-499D-CC3F-919D-5AA5927A4604}"/>
          </ac:spMkLst>
        </pc:spChg>
        <pc:spChg chg="mod">
          <ac:chgData name="Guest User" userId="S::urn:spo:anon#c437c167f923f422528aee73b5e70e5726914197d2dec7f210a84ae49e8498a7::" providerId="AD" clId="Web-{46B59B1E-7099-BE76-F539-CA3DCFB5CEFC}" dt="2022-04-04T18:35:00.316" v="506" actId="14100"/>
          <ac:spMkLst>
            <pc:docMk/>
            <pc:sldMk cId="1695560817" sldId="366"/>
            <ac:spMk id="42" creationId="{1B08A347-B138-5843-98E6-3B81B9906B8E}"/>
          </ac:spMkLst>
        </pc:spChg>
        <pc:spChg chg="mod">
          <ac:chgData name="Guest User" userId="S::urn:spo:anon#c437c167f923f422528aee73b5e70e5726914197d2dec7f210a84ae49e8498a7::" providerId="AD" clId="Web-{46B59B1E-7099-BE76-F539-CA3DCFB5CEFC}" dt="2022-04-04T18:35:00.332" v="507" actId="14100"/>
          <ac:spMkLst>
            <pc:docMk/>
            <pc:sldMk cId="1695560817" sldId="366"/>
            <ac:spMk id="45" creationId="{BB66F23D-66B3-02EE-5766-5C1F76D9CAFF}"/>
          </ac:spMkLst>
        </pc:spChg>
        <pc:spChg chg="mod">
          <ac:chgData name="Guest User" userId="S::urn:spo:anon#c437c167f923f422528aee73b5e70e5726914197d2dec7f210a84ae49e8498a7::" providerId="AD" clId="Web-{46B59B1E-7099-BE76-F539-CA3DCFB5CEFC}" dt="2022-04-04T18:09:10.374" v="172" actId="1076"/>
          <ac:spMkLst>
            <pc:docMk/>
            <pc:sldMk cId="1695560817" sldId="366"/>
            <ac:spMk id="46" creationId="{1E1C1585-D404-40C5-7DD6-1A36C13365DD}"/>
          </ac:spMkLst>
        </pc:spChg>
        <pc:spChg chg="mod">
          <ac:chgData name="Guest User" userId="S::urn:spo:anon#c437c167f923f422528aee73b5e70e5726914197d2dec7f210a84ae49e8498a7::" providerId="AD" clId="Web-{46B59B1E-7099-BE76-F539-CA3DCFB5CEFC}" dt="2022-04-04T18:35:16.332" v="515" actId="1076"/>
          <ac:spMkLst>
            <pc:docMk/>
            <pc:sldMk cId="1695560817" sldId="366"/>
            <ac:spMk id="47" creationId="{635EA343-E326-C59A-DD60-9A2325E5F077}"/>
          </ac:spMkLst>
        </pc:spChg>
        <pc:spChg chg="mod">
          <ac:chgData name="Guest User" userId="S::urn:spo:anon#c437c167f923f422528aee73b5e70e5726914197d2dec7f210a84ae49e8498a7::" providerId="AD" clId="Web-{46B59B1E-7099-BE76-F539-CA3DCFB5CEFC}" dt="2022-04-04T18:35:16.348" v="516" actId="1076"/>
          <ac:spMkLst>
            <pc:docMk/>
            <pc:sldMk cId="1695560817" sldId="366"/>
            <ac:spMk id="55" creationId="{848D1D00-5AAC-E43D-57E3-DF6A3967DF99}"/>
          </ac:spMkLst>
        </pc:spChg>
        <pc:spChg chg="mod">
          <ac:chgData name="Guest User" userId="S::urn:spo:anon#c437c167f923f422528aee73b5e70e5726914197d2dec7f210a84ae49e8498a7::" providerId="AD" clId="Web-{46B59B1E-7099-BE76-F539-CA3DCFB5CEFC}" dt="2022-04-04T18:35:00.394" v="510" actId="14100"/>
          <ac:spMkLst>
            <pc:docMk/>
            <pc:sldMk cId="1695560817" sldId="366"/>
            <ac:spMk id="57" creationId="{517415E3-5292-CB76-E3BF-5A88419C6143}"/>
          </ac:spMkLst>
        </pc:spChg>
        <pc:spChg chg="add mod">
          <ac:chgData name="Guest User" userId="S::urn:spo:anon#c437c167f923f422528aee73b5e70e5726914197d2dec7f210a84ae49e8498a7::" providerId="AD" clId="Web-{46B59B1E-7099-BE76-F539-CA3DCFB5CEFC}" dt="2022-04-04T18:35:00.410" v="511" actId="14100"/>
          <ac:spMkLst>
            <pc:docMk/>
            <pc:sldMk cId="1695560817" sldId="366"/>
            <ac:spMk id="67" creationId="{ADFAC7F7-AEE5-A67D-FFCB-EBDD5EEB5CF0}"/>
          </ac:spMkLst>
        </pc:spChg>
        <pc:spChg chg="add mod">
          <ac:chgData name="Guest User" userId="S::urn:spo:anon#c437c167f923f422528aee73b5e70e5726914197d2dec7f210a84ae49e8498a7::" providerId="AD" clId="Web-{46B59B1E-7099-BE76-F539-CA3DCFB5CEFC}" dt="2022-04-04T18:35:00.441" v="512" actId="14100"/>
          <ac:spMkLst>
            <pc:docMk/>
            <pc:sldMk cId="1695560817" sldId="366"/>
            <ac:spMk id="68" creationId="{861BABA1-876C-78CE-7F83-46D5D21EA49D}"/>
          </ac:spMkLst>
        </pc:spChg>
        <pc:spChg chg="add mod">
          <ac:chgData name="Guest User" userId="S::urn:spo:anon#c437c167f923f422528aee73b5e70e5726914197d2dec7f210a84ae49e8498a7::" providerId="AD" clId="Web-{46B59B1E-7099-BE76-F539-CA3DCFB5CEFC}" dt="2022-04-04T18:35:00.504" v="513" actId="14100"/>
          <ac:spMkLst>
            <pc:docMk/>
            <pc:sldMk cId="1695560817" sldId="366"/>
            <ac:spMk id="69" creationId="{B1A4F7C5-107F-3C3D-C4CD-8E8C5421EDAC}"/>
          </ac:spMkLst>
        </pc:spChg>
        <pc:spChg chg="add mod">
          <ac:chgData name="Guest User" userId="S::urn:spo:anon#c437c167f923f422528aee73b5e70e5726914197d2dec7f210a84ae49e8498a7::" providerId="AD" clId="Web-{46B59B1E-7099-BE76-F539-CA3DCFB5CEFC}" dt="2022-04-04T18:37:27.069" v="536" actId="14100"/>
          <ac:spMkLst>
            <pc:docMk/>
            <pc:sldMk cId="1695560817" sldId="366"/>
            <ac:spMk id="71" creationId="{E709CA53-DC94-ADE2-98AA-FECD57D89F46}"/>
          </ac:spMkLst>
        </pc:spChg>
        <pc:spChg chg="add del mod">
          <ac:chgData name="Guest User" userId="S::urn:spo:anon#c437c167f923f422528aee73b5e70e5726914197d2dec7f210a84ae49e8498a7::" providerId="AD" clId="Web-{46B59B1E-7099-BE76-F539-CA3DCFB5CEFC}" dt="2022-04-04T18:35:00.238" v="501" actId="14100"/>
          <ac:spMkLst>
            <pc:docMk/>
            <pc:sldMk cId="1695560817" sldId="366"/>
            <ac:spMk id="72" creationId="{2076A5C8-D785-DF79-4D6A-C1A4C3D4A83F}"/>
          </ac:spMkLst>
        </pc:spChg>
        <pc:spChg chg="mod">
          <ac:chgData name="Guest User" userId="S::urn:spo:anon#c437c167f923f422528aee73b5e70e5726914197d2dec7f210a84ae49e8498a7::" providerId="AD" clId="Web-{46B59B1E-7099-BE76-F539-CA3DCFB5CEFC}" dt="2022-04-04T18:35:19.676" v="518" actId="1076"/>
          <ac:spMkLst>
            <pc:docMk/>
            <pc:sldMk cId="1695560817" sldId="366"/>
            <ac:spMk id="78" creationId="{85AA2B18-4964-80D8-597C-B2C0E4AC1A9F}"/>
          </ac:spMkLst>
        </pc:spChg>
        <pc:spChg chg="mod">
          <ac:chgData name="Guest User" userId="S::urn:spo:anon#c437c167f923f422528aee73b5e70e5726914197d2dec7f210a84ae49e8498a7::" providerId="AD" clId="Web-{46B59B1E-7099-BE76-F539-CA3DCFB5CEFC}" dt="2022-04-04T18:36:06.161" v="534" actId="1076"/>
          <ac:spMkLst>
            <pc:docMk/>
            <pc:sldMk cId="1695560817" sldId="366"/>
            <ac:spMk id="82" creationId="{80579DE7-72B2-533E-1105-2A45C4F95512}"/>
          </ac:spMkLst>
        </pc:spChg>
        <pc:spChg chg="mod">
          <ac:chgData name="Guest User" userId="S::urn:spo:anon#c437c167f923f422528aee73b5e70e5726914197d2dec7f210a84ae49e8498a7::" providerId="AD" clId="Web-{46B59B1E-7099-BE76-F539-CA3DCFB5CEFC}" dt="2022-04-04T18:09:10.687" v="188" actId="1076"/>
          <ac:spMkLst>
            <pc:docMk/>
            <pc:sldMk cId="1695560817" sldId="366"/>
            <ac:spMk id="144" creationId="{B58147B5-8D15-0CDB-3D97-316282865257}"/>
          </ac:spMkLst>
        </pc:spChg>
        <pc:spChg chg="mod">
          <ac:chgData name="Guest User" userId="S::urn:spo:anon#c437c167f923f422528aee73b5e70e5726914197d2dec7f210a84ae49e8498a7::" providerId="AD" clId="Web-{46B59B1E-7099-BE76-F539-CA3DCFB5CEFC}" dt="2022-04-04T18:09:10.702" v="189" actId="1076"/>
          <ac:spMkLst>
            <pc:docMk/>
            <pc:sldMk cId="1695560817" sldId="366"/>
            <ac:spMk id="152" creationId="{D045B593-F7C4-E5A1-A0EE-5FD358E7AB98}"/>
          </ac:spMkLst>
        </pc:spChg>
        <pc:spChg chg="mod">
          <ac:chgData name="Guest User" userId="S::urn:spo:anon#c437c167f923f422528aee73b5e70e5726914197d2dec7f210a84ae49e8498a7::" providerId="AD" clId="Web-{46B59B1E-7099-BE76-F539-CA3DCFB5CEFC}" dt="2022-04-04T18:09:10.734" v="190" actId="1076"/>
          <ac:spMkLst>
            <pc:docMk/>
            <pc:sldMk cId="1695560817" sldId="366"/>
            <ac:spMk id="154" creationId="{78A581DC-04CB-AB07-CF99-5807E41BC636}"/>
          </ac:spMkLst>
        </pc:spChg>
        <pc:spChg chg="mod">
          <ac:chgData name="Guest User" userId="S::urn:spo:anon#c437c167f923f422528aee73b5e70e5726914197d2dec7f210a84ae49e8498a7::" providerId="AD" clId="Web-{46B59B1E-7099-BE76-F539-CA3DCFB5CEFC}" dt="2022-04-04T18:09:10.749" v="191" actId="1076"/>
          <ac:spMkLst>
            <pc:docMk/>
            <pc:sldMk cId="1695560817" sldId="366"/>
            <ac:spMk id="160" creationId="{1B0BBF1C-E120-F159-D550-2E7E2D34401F}"/>
          </ac:spMkLst>
        </pc:spChg>
        <pc:grpChg chg="add mod">
          <ac:chgData name="Guest User" userId="S::urn:spo:anon#c437c167f923f422528aee73b5e70e5726914197d2dec7f210a84ae49e8498a7::" providerId="AD" clId="Web-{46B59B1E-7099-BE76-F539-CA3DCFB5CEFC}" dt="2022-04-04T18:09:10.968" v="201" actId="1076"/>
          <ac:grpSpMkLst>
            <pc:docMk/>
            <pc:sldMk cId="1695560817" sldId="366"/>
            <ac:grpSpMk id="3" creationId="{84A101B9-54A8-0DEF-7134-74702582A0A6}"/>
          </ac:grpSpMkLst>
        </pc:grpChg>
        <pc:picChg chg="mod">
          <ac:chgData name="Guest User" userId="S::urn:spo:anon#c437c167f923f422528aee73b5e70e5726914197d2dec7f210a84ae49e8498a7::" providerId="AD" clId="Web-{46B59B1E-7099-BE76-F539-CA3DCFB5CEFC}" dt="2022-04-04T18:09:10.390" v="173" actId="1076"/>
          <ac:picMkLst>
            <pc:docMk/>
            <pc:sldMk cId="1695560817" sldId="366"/>
            <ac:picMk id="48" creationId="{247921FD-8C4D-E554-1B1D-CACD41AF4EB2}"/>
          </ac:picMkLst>
        </pc:picChg>
        <pc:picChg chg="mod">
          <ac:chgData name="Guest User" userId="S::urn:spo:anon#c437c167f923f422528aee73b5e70e5726914197d2dec7f210a84ae49e8498a7::" providerId="AD" clId="Web-{46B59B1E-7099-BE76-F539-CA3DCFB5CEFC}" dt="2022-04-04T18:09:10.405" v="174" actId="1076"/>
          <ac:picMkLst>
            <pc:docMk/>
            <pc:sldMk cId="1695560817" sldId="366"/>
            <ac:picMk id="50" creationId="{085AC538-8759-5885-5CFF-B2873A0A6DEE}"/>
          </ac:picMkLst>
        </pc:picChg>
        <pc:picChg chg="mod">
          <ac:chgData name="Guest User" userId="S::urn:spo:anon#c437c167f923f422528aee73b5e70e5726914197d2dec7f210a84ae49e8498a7::" providerId="AD" clId="Web-{46B59B1E-7099-BE76-F539-CA3DCFB5CEFC}" dt="2022-04-04T18:09:10.655" v="187" actId="1076"/>
          <ac:picMkLst>
            <pc:docMk/>
            <pc:sldMk cId="1695560817" sldId="366"/>
            <ac:picMk id="100" creationId="{7C55F817-7127-B9AD-8941-666334782182}"/>
          </ac:picMkLst>
        </pc:picChg>
        <pc:cxnChg chg="del">
          <ac:chgData name="Guest User" userId="S::urn:spo:anon#c437c167f923f422528aee73b5e70e5726914197d2dec7f210a84ae49e8498a7::" providerId="AD" clId="Web-{46B59B1E-7099-BE76-F539-CA3DCFB5CEFC}" dt="2022-04-04T18:02:07.552" v="102"/>
          <ac:cxnSpMkLst>
            <pc:docMk/>
            <pc:sldMk cId="1695560817" sldId="366"/>
            <ac:cxnSpMk id="6" creationId="{93B44884-CA6C-5AA3-291A-DEE7CBAC1036}"/>
          </ac:cxnSpMkLst>
        </pc:cxnChg>
        <pc:cxnChg chg="mod">
          <ac:chgData name="Guest User" userId="S::urn:spo:anon#c437c167f923f422528aee73b5e70e5726914197d2dec7f210a84ae49e8498a7::" providerId="AD" clId="Web-{46B59B1E-7099-BE76-F539-CA3DCFB5CEFC}" dt="2022-04-04T18:11:01.283" v="222" actId="1076"/>
          <ac:cxnSpMkLst>
            <pc:docMk/>
            <pc:sldMk cId="1695560817" sldId="366"/>
            <ac:cxnSpMk id="52" creationId="{4B6288B0-2F92-BABF-949C-D41DF2E2967F}"/>
          </ac:cxnSpMkLst>
        </pc:cxnChg>
        <pc:cxnChg chg="mod">
          <ac:chgData name="Guest User" userId="S::urn:spo:anon#c437c167f923f422528aee73b5e70e5726914197d2dec7f210a84ae49e8498a7::" providerId="AD" clId="Web-{46B59B1E-7099-BE76-F539-CA3DCFB5CEFC}" dt="2022-04-04T18:09:10.437" v="176" actId="1076"/>
          <ac:cxnSpMkLst>
            <pc:docMk/>
            <pc:sldMk cId="1695560817" sldId="366"/>
            <ac:cxnSpMk id="54" creationId="{44C4834B-3B18-7CC0-FDEA-E47378DAF764}"/>
          </ac:cxnSpMkLst>
        </pc:cxnChg>
        <pc:cxnChg chg="mod">
          <ac:chgData name="Guest User" userId="S::urn:spo:anon#c437c167f923f422528aee73b5e70e5726914197d2dec7f210a84ae49e8498a7::" providerId="AD" clId="Web-{46B59B1E-7099-BE76-F539-CA3DCFB5CEFC}" dt="2022-04-04T18:11:01.267" v="221" actId="1076"/>
          <ac:cxnSpMkLst>
            <pc:docMk/>
            <pc:sldMk cId="1695560817" sldId="366"/>
            <ac:cxnSpMk id="56" creationId="{62555E59-04A5-FFF1-EE9E-8961465F1E1D}"/>
          </ac:cxnSpMkLst>
        </pc:cxnChg>
        <pc:cxnChg chg="mod">
          <ac:chgData name="Guest User" userId="S::urn:spo:anon#c437c167f923f422528aee73b5e70e5726914197d2dec7f210a84ae49e8498a7::" providerId="AD" clId="Web-{46B59B1E-7099-BE76-F539-CA3DCFB5CEFC}" dt="2022-04-04T18:09:10.468" v="178" actId="1076"/>
          <ac:cxnSpMkLst>
            <pc:docMk/>
            <pc:sldMk cId="1695560817" sldId="366"/>
            <ac:cxnSpMk id="58" creationId="{535ECF66-8691-DE21-C4CE-662C1B8607F9}"/>
          </ac:cxnSpMkLst>
        </pc:cxnChg>
        <pc:cxnChg chg="mod">
          <ac:chgData name="Guest User" userId="S::urn:spo:anon#c437c167f923f422528aee73b5e70e5726914197d2dec7f210a84ae49e8498a7::" providerId="AD" clId="Web-{46B59B1E-7099-BE76-F539-CA3DCFB5CEFC}" dt="2022-04-04T18:09:10.484" v="179" actId="1076"/>
          <ac:cxnSpMkLst>
            <pc:docMk/>
            <pc:sldMk cId="1695560817" sldId="366"/>
            <ac:cxnSpMk id="60" creationId="{02BE5020-33F7-66E4-4A1C-71874FD6410E}"/>
          </ac:cxnSpMkLst>
        </pc:cxnChg>
        <pc:cxnChg chg="mod">
          <ac:chgData name="Guest User" userId="S::urn:spo:anon#c437c167f923f422528aee73b5e70e5726914197d2dec7f210a84ae49e8498a7::" providerId="AD" clId="Web-{46B59B1E-7099-BE76-F539-CA3DCFB5CEFC}" dt="2022-04-04T18:09:10.499" v="180" actId="1076"/>
          <ac:cxnSpMkLst>
            <pc:docMk/>
            <pc:sldMk cId="1695560817" sldId="366"/>
            <ac:cxnSpMk id="62" creationId="{63E5A2FA-D102-2F1F-0789-DF98497CD653}"/>
          </ac:cxnSpMkLst>
        </pc:cxnChg>
        <pc:cxnChg chg="del">
          <ac:chgData name="Guest User" userId="S::urn:spo:anon#c437c167f923f422528aee73b5e70e5726914197d2dec7f210a84ae49e8498a7::" providerId="AD" clId="Web-{46B59B1E-7099-BE76-F539-CA3DCFB5CEFC}" dt="2022-04-04T18:02:07.552" v="101"/>
          <ac:cxnSpMkLst>
            <pc:docMk/>
            <pc:sldMk cId="1695560817" sldId="366"/>
            <ac:cxnSpMk id="64" creationId="{6F5954C0-39F3-16CC-1C37-0EDB244C7946}"/>
          </ac:cxnSpMkLst>
        </pc:cxnChg>
        <pc:cxnChg chg="del">
          <ac:chgData name="Guest User" userId="S::urn:spo:anon#c437c167f923f422528aee73b5e70e5726914197d2dec7f210a84ae49e8498a7::" providerId="AD" clId="Web-{46B59B1E-7099-BE76-F539-CA3DCFB5CEFC}" dt="2022-04-04T18:02:07.552" v="100"/>
          <ac:cxnSpMkLst>
            <pc:docMk/>
            <pc:sldMk cId="1695560817" sldId="366"/>
            <ac:cxnSpMk id="66" creationId="{96C67065-8CD6-E1D8-2668-060B4C39DAC4}"/>
          </ac:cxnSpMkLst>
        </pc:cxnChg>
        <pc:cxnChg chg="mod">
          <ac:chgData name="Guest User" userId="S::urn:spo:anon#c437c167f923f422528aee73b5e70e5726914197d2dec7f210a84ae49e8498a7::" providerId="AD" clId="Web-{46B59B1E-7099-BE76-F539-CA3DCFB5CEFC}" dt="2022-04-04T18:10:35.032" v="219" actId="1076"/>
          <ac:cxnSpMkLst>
            <pc:docMk/>
            <pc:sldMk cId="1695560817" sldId="366"/>
            <ac:cxnSpMk id="70" creationId="{36AB945C-B067-EFEB-F8C0-06799B81FEEF}"/>
          </ac:cxnSpMkLst>
        </pc:cxnChg>
        <pc:cxnChg chg="mod">
          <ac:chgData name="Guest User" userId="S::urn:spo:anon#c437c167f923f422528aee73b5e70e5726914197d2dec7f210a84ae49e8498a7::" providerId="AD" clId="Web-{46B59B1E-7099-BE76-F539-CA3DCFB5CEFC}" dt="2022-04-04T18:09:10.609" v="185" actId="1076"/>
          <ac:cxnSpMkLst>
            <pc:docMk/>
            <pc:sldMk cId="1695560817" sldId="366"/>
            <ac:cxnSpMk id="92" creationId="{95332B53-DA5E-B171-E911-5630D8D71783}"/>
          </ac:cxnSpMkLst>
        </pc:cxnChg>
        <pc:cxnChg chg="mod">
          <ac:chgData name="Guest User" userId="S::urn:spo:anon#c437c167f923f422528aee73b5e70e5726914197d2dec7f210a84ae49e8498a7::" providerId="AD" clId="Web-{46B59B1E-7099-BE76-F539-CA3DCFB5CEFC}" dt="2022-04-04T18:09:10.624" v="186" actId="1076"/>
          <ac:cxnSpMkLst>
            <pc:docMk/>
            <pc:sldMk cId="1695560817" sldId="366"/>
            <ac:cxnSpMk id="94" creationId="{60E77512-710D-3C80-18A9-A2DDB839C5F2}"/>
          </ac:cxnSpMkLst>
        </pc:cxnChg>
        <pc:cxnChg chg="del">
          <ac:chgData name="Guest User" userId="S::urn:spo:anon#c437c167f923f422528aee73b5e70e5726914197d2dec7f210a84ae49e8498a7::" providerId="AD" clId="Web-{46B59B1E-7099-BE76-F539-CA3DCFB5CEFC}" dt="2022-04-04T18:02:19.834" v="103"/>
          <ac:cxnSpMkLst>
            <pc:docMk/>
            <pc:sldMk cId="1695560817" sldId="366"/>
            <ac:cxnSpMk id="96" creationId="{370D1839-E491-D94C-A901-6D494DA2FE09}"/>
          </ac:cxnSpMkLst>
        </pc:cxnChg>
        <pc:cxnChg chg="del">
          <ac:chgData name="Guest User" userId="S::urn:spo:anon#c437c167f923f422528aee73b5e70e5726914197d2dec7f210a84ae49e8498a7::" providerId="AD" clId="Web-{46B59B1E-7099-BE76-F539-CA3DCFB5CEFC}" dt="2022-04-04T18:02:38.584" v="106"/>
          <ac:cxnSpMkLst>
            <pc:docMk/>
            <pc:sldMk cId="1695560817" sldId="366"/>
            <ac:cxnSpMk id="98" creationId="{85C2030F-99FB-114D-1D61-89942ADE6DD2}"/>
          </ac:cxnSpMkLst>
        </pc:cxnChg>
        <pc:cxnChg chg="del">
          <ac:chgData name="Guest User" userId="S::urn:spo:anon#c437c167f923f422528aee73b5e70e5726914197d2dec7f210a84ae49e8498a7::" providerId="AD" clId="Web-{46B59B1E-7099-BE76-F539-CA3DCFB5CEFC}" dt="2022-04-04T18:02:07.552" v="99"/>
          <ac:cxnSpMkLst>
            <pc:docMk/>
            <pc:sldMk cId="1695560817" sldId="366"/>
            <ac:cxnSpMk id="146" creationId="{4D364F69-3564-41A7-3EFD-B7D27DFC2072}"/>
          </ac:cxnSpMkLst>
        </pc:cxnChg>
        <pc:cxnChg chg="del">
          <ac:chgData name="Guest User" userId="S::urn:spo:anon#c437c167f923f422528aee73b5e70e5726914197d2dec7f210a84ae49e8498a7::" providerId="AD" clId="Web-{46B59B1E-7099-BE76-F539-CA3DCFB5CEFC}" dt="2022-04-04T18:02:07.552" v="98"/>
          <ac:cxnSpMkLst>
            <pc:docMk/>
            <pc:sldMk cId="1695560817" sldId="366"/>
            <ac:cxnSpMk id="148" creationId="{B3DF6322-9A6F-5678-45E8-CA5C01B8B47E}"/>
          </ac:cxnSpMkLst>
        </pc:cxnChg>
        <pc:cxnChg chg="del">
          <ac:chgData name="Guest User" userId="S::urn:spo:anon#c437c167f923f422528aee73b5e70e5726914197d2dec7f210a84ae49e8498a7::" providerId="AD" clId="Web-{46B59B1E-7099-BE76-F539-CA3DCFB5CEFC}" dt="2022-04-04T18:02:07.552" v="97"/>
          <ac:cxnSpMkLst>
            <pc:docMk/>
            <pc:sldMk cId="1695560817" sldId="366"/>
            <ac:cxnSpMk id="150" creationId="{D49C1234-00B4-FA66-7F6F-4296EED6C78B}"/>
          </ac:cxnSpMkLst>
        </pc:cxnChg>
        <pc:cxnChg chg="del">
          <ac:chgData name="Guest User" userId="S::urn:spo:anon#c437c167f923f422528aee73b5e70e5726914197d2dec7f210a84ae49e8498a7::" providerId="AD" clId="Web-{46B59B1E-7099-BE76-F539-CA3DCFB5CEFC}" dt="2022-04-04T18:02:07.552" v="96"/>
          <ac:cxnSpMkLst>
            <pc:docMk/>
            <pc:sldMk cId="1695560817" sldId="366"/>
            <ac:cxnSpMk id="156" creationId="{CAA265DC-3C96-67B2-F5B5-32638EBD5DCB}"/>
          </ac:cxnSpMkLst>
        </pc:cxnChg>
        <pc:cxnChg chg="del">
          <ac:chgData name="Guest User" userId="S::urn:spo:anon#c437c167f923f422528aee73b5e70e5726914197d2dec7f210a84ae49e8498a7::" providerId="AD" clId="Web-{46B59B1E-7099-BE76-F539-CA3DCFB5CEFC}" dt="2022-04-04T18:02:07.552" v="95"/>
          <ac:cxnSpMkLst>
            <pc:docMk/>
            <pc:sldMk cId="1695560817" sldId="366"/>
            <ac:cxnSpMk id="158" creationId="{296D08FB-F752-2463-4CD2-5BD82CD678B1}"/>
          </ac:cxnSpMkLst>
        </pc:cxnChg>
        <pc:cxnChg chg="del">
          <ac:chgData name="Guest User" userId="S::urn:spo:anon#c437c167f923f422528aee73b5e70e5726914197d2dec7f210a84ae49e8498a7::" providerId="AD" clId="Web-{46B59B1E-7099-BE76-F539-CA3DCFB5CEFC}" dt="2022-04-04T18:02:07.552" v="94"/>
          <ac:cxnSpMkLst>
            <pc:docMk/>
            <pc:sldMk cId="1695560817" sldId="366"/>
            <ac:cxnSpMk id="162" creationId="{349F29BE-D19B-F111-BDED-443D0EEE482C}"/>
          </ac:cxnSpMkLst>
        </pc:cxnChg>
        <pc:cxnChg chg="mod">
          <ac:chgData name="Guest User" userId="S::urn:spo:anon#c437c167f923f422528aee73b5e70e5726914197d2dec7f210a84ae49e8498a7::" providerId="AD" clId="Web-{46B59B1E-7099-BE76-F539-CA3DCFB5CEFC}" dt="2022-04-04T18:10:35.032" v="218" actId="1076"/>
          <ac:cxnSpMkLst>
            <pc:docMk/>
            <pc:sldMk cId="1695560817" sldId="366"/>
            <ac:cxnSpMk id="163" creationId="{239D5AB9-9EAB-07FA-6DAA-29766725F05B}"/>
          </ac:cxnSpMkLst>
        </pc:cxnChg>
      </pc:sldChg>
      <pc:sldChg chg="addSp delSp modSp">
        <pc:chgData name="Guest User" userId="S::urn:spo:anon#c437c167f923f422528aee73b5e70e5726914197d2dec7f210a84ae49e8498a7::" providerId="AD" clId="Web-{46B59B1E-7099-BE76-F539-CA3DCFB5CEFC}" dt="2022-04-04T18:58:44.958" v="810" actId="20577"/>
        <pc:sldMkLst>
          <pc:docMk/>
          <pc:sldMk cId="3762238417" sldId="367"/>
        </pc:sldMkLst>
        <pc:spChg chg="mod">
          <ac:chgData name="Guest User" userId="S::urn:spo:anon#c437c167f923f422528aee73b5e70e5726914197d2dec7f210a84ae49e8498a7::" providerId="AD" clId="Web-{46B59B1E-7099-BE76-F539-CA3DCFB5CEFC}" dt="2022-04-04T18:57:22.159" v="795" actId="14100"/>
          <ac:spMkLst>
            <pc:docMk/>
            <pc:sldMk cId="3762238417" sldId="367"/>
            <ac:spMk id="2" creationId="{AB52A157-2CB8-6DCB-8D3B-00713BF25DCA}"/>
          </ac:spMkLst>
        </pc:spChg>
        <pc:spChg chg="mod">
          <ac:chgData name="Guest User" userId="S::urn:spo:anon#c437c167f923f422528aee73b5e70e5726914197d2dec7f210a84ae49e8498a7::" providerId="AD" clId="Web-{46B59B1E-7099-BE76-F539-CA3DCFB5CEFC}" dt="2022-04-04T18:58:39.396" v="809" actId="20577"/>
          <ac:spMkLst>
            <pc:docMk/>
            <pc:sldMk cId="3762238417" sldId="367"/>
            <ac:spMk id="3" creationId="{346B9D98-5C00-250F-2E85-76FD3A920D22}"/>
          </ac:spMkLst>
        </pc:spChg>
        <pc:spChg chg="mod">
          <ac:chgData name="Guest User" userId="S::urn:spo:anon#c437c167f923f422528aee73b5e70e5726914197d2dec7f210a84ae49e8498a7::" providerId="AD" clId="Web-{46B59B1E-7099-BE76-F539-CA3DCFB5CEFC}" dt="2022-04-04T18:58:44.958" v="810" actId="20577"/>
          <ac:spMkLst>
            <pc:docMk/>
            <pc:sldMk cId="3762238417" sldId="367"/>
            <ac:spMk id="5" creationId="{36D64229-262E-4A6E-9C18-00F422DCB439}"/>
          </ac:spMkLst>
        </pc:spChg>
        <pc:spChg chg="del">
          <ac:chgData name="Guest User" userId="S::urn:spo:anon#c437c167f923f422528aee73b5e70e5726914197d2dec7f210a84ae49e8498a7::" providerId="AD" clId="Web-{46B59B1E-7099-BE76-F539-CA3DCFB5CEFC}" dt="2022-04-04T18:44:10.766" v="568"/>
          <ac:spMkLst>
            <pc:docMk/>
            <pc:sldMk cId="3762238417" sldId="367"/>
            <ac:spMk id="9" creationId="{A559BC09-4387-488E-85BC-CBE75B1CE17C}"/>
          </ac:spMkLst>
        </pc:spChg>
        <pc:spChg chg="add mod">
          <ac:chgData name="Guest User" userId="S::urn:spo:anon#c437c167f923f422528aee73b5e70e5726914197d2dec7f210a84ae49e8498a7::" providerId="AD" clId="Web-{46B59B1E-7099-BE76-F539-CA3DCFB5CEFC}" dt="2022-04-04T18:58:29.755" v="807" actId="1076"/>
          <ac:spMkLst>
            <pc:docMk/>
            <pc:sldMk cId="3762238417" sldId="367"/>
            <ac:spMk id="11" creationId="{CBD3480E-29E4-CF16-7FAC-4FDE84110F7D}"/>
          </ac:spMkLst>
        </pc:spChg>
      </pc:sldChg>
      <pc:sldChg chg="addSp modSp">
        <pc:chgData name="Guest User" userId="S::urn:spo:anon#c437c167f923f422528aee73b5e70e5726914197d2dec7f210a84ae49e8498a7::" providerId="AD" clId="Web-{46B59B1E-7099-BE76-F539-CA3DCFB5CEFC}" dt="2022-04-04T19:05:35.905" v="871"/>
        <pc:sldMkLst>
          <pc:docMk/>
          <pc:sldMk cId="3514561185" sldId="374"/>
        </pc:sldMkLst>
        <pc:spChg chg="add mod">
          <ac:chgData name="Guest User" userId="S::urn:spo:anon#c437c167f923f422528aee73b5e70e5726914197d2dec7f210a84ae49e8498a7::" providerId="AD" clId="Web-{46B59B1E-7099-BE76-F539-CA3DCFB5CEFC}" dt="2022-04-04T19:05:32.171" v="869" actId="1076"/>
          <ac:spMkLst>
            <pc:docMk/>
            <pc:sldMk cId="3514561185" sldId="374"/>
            <ac:spMk id="2" creationId="{71601D73-6075-4594-3641-75266AC8AC50}"/>
          </ac:spMkLst>
        </pc:spChg>
        <pc:spChg chg="mod">
          <ac:chgData name="Guest User" userId="S::urn:spo:anon#c437c167f923f422528aee73b5e70e5726914197d2dec7f210a84ae49e8498a7::" providerId="AD" clId="Web-{46B59B1E-7099-BE76-F539-CA3DCFB5CEFC}" dt="2022-04-04T19:05:32.217" v="870" actId="14100"/>
          <ac:spMkLst>
            <pc:docMk/>
            <pc:sldMk cId="3514561185" sldId="374"/>
            <ac:spMk id="11" creationId="{A9B97C9C-0C93-045F-4501-F39E80FF554F}"/>
          </ac:spMkLst>
        </pc:spChg>
        <pc:spChg chg="mod">
          <ac:chgData name="Guest User" userId="S::urn:spo:anon#c437c167f923f422528aee73b5e70e5726914197d2dec7f210a84ae49e8498a7::" providerId="AD" clId="Web-{46B59B1E-7099-BE76-F539-CA3DCFB5CEFC}" dt="2022-04-04T19:05:35.905" v="871"/>
          <ac:spMkLst>
            <pc:docMk/>
            <pc:sldMk cId="3514561185" sldId="374"/>
            <ac:spMk id="331" creationId="{00000000-0000-0000-0000-000000000000}"/>
          </ac:spMkLst>
        </pc:spChg>
        <pc:spChg chg="mod">
          <ac:chgData name="Guest User" userId="S::urn:spo:anon#c437c167f923f422528aee73b5e70e5726914197d2dec7f210a84ae49e8498a7::" providerId="AD" clId="Web-{46B59B1E-7099-BE76-F539-CA3DCFB5CEFC}" dt="2022-04-04T18:28:51.214" v="469" actId="14100"/>
          <ac:spMkLst>
            <pc:docMk/>
            <pc:sldMk cId="3514561185" sldId="374"/>
            <ac:spMk id="333" creationId="{00000000-0000-0000-0000-000000000000}"/>
          </ac:spMkLst>
        </pc:spChg>
      </pc:sldChg>
      <pc:sldChg chg="modSp">
        <pc:chgData name="Guest User" userId="S::urn:spo:anon#c437c167f923f422528aee73b5e70e5726914197d2dec7f210a84ae49e8498a7::" providerId="AD" clId="Web-{46B59B1E-7099-BE76-F539-CA3DCFB5CEFC}" dt="2022-04-04T17:47:32.251" v="93" actId="20577"/>
        <pc:sldMkLst>
          <pc:docMk/>
          <pc:sldMk cId="604654217" sldId="375"/>
        </pc:sldMkLst>
        <pc:spChg chg="mod">
          <ac:chgData name="Guest User" userId="S::urn:spo:anon#c437c167f923f422528aee73b5e70e5726914197d2dec7f210a84ae49e8498a7::" providerId="AD" clId="Web-{46B59B1E-7099-BE76-F539-CA3DCFB5CEFC}" dt="2022-04-04T17:47:19.625" v="85" actId="20577"/>
          <ac:spMkLst>
            <pc:docMk/>
            <pc:sldMk cId="604654217" sldId="375"/>
            <ac:spMk id="7" creationId="{8D8EC8C6-E4D1-4DBB-983D-FE47EF3371A4}"/>
          </ac:spMkLst>
        </pc:spChg>
        <pc:spChg chg="mod">
          <ac:chgData name="Guest User" userId="S::urn:spo:anon#c437c167f923f422528aee73b5e70e5726914197d2dec7f210a84ae49e8498a7::" providerId="AD" clId="Web-{46B59B1E-7099-BE76-F539-CA3DCFB5CEFC}" dt="2022-04-04T17:47:32.251" v="93" actId="20577"/>
          <ac:spMkLst>
            <pc:docMk/>
            <pc:sldMk cId="604654217" sldId="375"/>
            <ac:spMk id="8" creationId="{0C428FE0-CEA6-4B06-818A-B15A33773397}"/>
          </ac:spMkLst>
        </pc:spChg>
      </pc:sldChg>
    </pc:docChg>
  </pc:docChgLst>
  <pc:docChgLst>
    <pc:chgData name="Guest User" userId="S::urn:spo:anon#bc72e6c931b442e1b83d9d7baffb28dcb7bee849e2d9a5e2bb7cc25170a1c113::" providerId="AD" clId="Web-{6A609E6D-3116-3E16-F414-426718992CAD}"/>
    <pc:docChg chg="modSld">
      <pc:chgData name="Guest User" userId="S::urn:spo:anon#bc72e6c931b442e1b83d9d7baffb28dcb7bee849e2d9a5e2bb7cc25170a1c113::" providerId="AD" clId="Web-{6A609E6D-3116-3E16-F414-426718992CAD}" dt="2022-03-21T23:40:35.274" v="207"/>
      <pc:docMkLst>
        <pc:docMk/>
      </pc:docMkLst>
      <pc:sldChg chg="addSp modSp">
        <pc:chgData name="Guest User" userId="S::urn:spo:anon#bc72e6c931b442e1b83d9d7baffb28dcb7bee849e2d9a5e2bb7cc25170a1c113::" providerId="AD" clId="Web-{6A609E6D-3116-3E16-F414-426718992CAD}" dt="2022-03-21T23:31:36.198" v="121" actId="1076"/>
        <pc:sldMkLst>
          <pc:docMk/>
          <pc:sldMk cId="0" sldId="257"/>
        </pc:sldMkLst>
        <pc:spChg chg="mod">
          <ac:chgData name="Guest User" userId="S::urn:spo:anon#bc72e6c931b442e1b83d9d7baffb28dcb7bee849e2d9a5e2bb7cc25170a1c113::" providerId="AD" clId="Web-{6A609E6D-3116-3E16-F414-426718992CAD}" dt="2022-03-21T23:29:34.316" v="85" actId="14100"/>
          <ac:spMkLst>
            <pc:docMk/>
            <pc:sldMk cId="0" sldId="257"/>
            <ac:spMk id="3" creationId="{39609F45-5196-405D-A25B-0B3CF8FD192A}"/>
          </ac:spMkLst>
        </pc:spChg>
        <pc:spChg chg="mod">
          <ac:chgData name="Guest User" userId="S::urn:spo:anon#bc72e6c931b442e1b83d9d7baffb28dcb7bee849e2d9a5e2bb7cc25170a1c113::" providerId="AD" clId="Web-{6A609E6D-3116-3E16-F414-426718992CAD}" dt="2022-03-21T23:29:02.893" v="79" actId="14100"/>
          <ac:spMkLst>
            <pc:docMk/>
            <pc:sldMk cId="0" sldId="257"/>
            <ac:spMk id="4" creationId="{8570B07F-C2EE-4D23-B889-B458FC8A4A4A}"/>
          </ac:spMkLst>
        </pc:spChg>
        <pc:spChg chg="mod">
          <ac:chgData name="Guest User" userId="S::urn:spo:anon#bc72e6c931b442e1b83d9d7baffb28dcb7bee849e2d9a5e2bb7cc25170a1c113::" providerId="AD" clId="Web-{6A609E6D-3116-3E16-F414-426718992CAD}" dt="2022-03-21T23:29:11.534" v="81" actId="1076"/>
          <ac:spMkLst>
            <pc:docMk/>
            <pc:sldMk cId="0" sldId="257"/>
            <ac:spMk id="8" creationId="{658FBB6F-FDD7-4B3F-BBC3-FB5A47C4D7BD}"/>
          </ac:spMkLst>
        </pc:spChg>
        <pc:spChg chg="mod">
          <ac:chgData name="Guest User" userId="S::urn:spo:anon#bc72e6c931b442e1b83d9d7baffb28dcb7bee849e2d9a5e2bb7cc25170a1c113::" providerId="AD" clId="Web-{6A609E6D-3116-3E16-F414-426718992CAD}" dt="2022-03-21T23:28:23.672" v="65" actId="1076"/>
          <ac:spMkLst>
            <pc:docMk/>
            <pc:sldMk cId="0" sldId="257"/>
            <ac:spMk id="44" creationId="{28E8AA2B-7E30-48CF-86E4-5464130C7279}"/>
          </ac:spMkLst>
        </pc:spChg>
        <pc:spChg chg="mod">
          <ac:chgData name="Guest User" userId="S::urn:spo:anon#bc72e6c931b442e1b83d9d7baffb28dcb7bee849e2d9a5e2bb7cc25170a1c113::" providerId="AD" clId="Web-{6A609E6D-3116-3E16-F414-426718992CAD}" dt="2022-03-21T23:30:05.005" v="92" actId="1076"/>
          <ac:spMkLst>
            <pc:docMk/>
            <pc:sldMk cId="0" sldId="257"/>
            <ac:spMk id="47" creationId="{C5E20432-F495-4AE8-8931-143A4C1D3844}"/>
          </ac:spMkLst>
        </pc:spChg>
        <pc:spChg chg="mod">
          <ac:chgData name="Guest User" userId="S::urn:spo:anon#bc72e6c931b442e1b83d9d7baffb28dcb7bee849e2d9a5e2bb7cc25170a1c113::" providerId="AD" clId="Web-{6A609E6D-3116-3E16-F414-426718992CAD}" dt="2022-03-21T23:28:36.704" v="72" actId="14100"/>
          <ac:spMkLst>
            <pc:docMk/>
            <pc:sldMk cId="0" sldId="257"/>
            <ac:spMk id="50" creationId="{7EADC094-A032-4A82-86F5-C217CDFD7303}"/>
          </ac:spMkLst>
        </pc:spChg>
        <pc:spChg chg="mod">
          <ac:chgData name="Guest User" userId="S::urn:spo:anon#bc72e6c931b442e1b83d9d7baffb28dcb7bee849e2d9a5e2bb7cc25170a1c113::" providerId="AD" clId="Web-{6A609E6D-3116-3E16-F414-426718992CAD}" dt="2022-03-21T23:31:19.400" v="113" actId="1076"/>
          <ac:spMkLst>
            <pc:docMk/>
            <pc:sldMk cId="0" sldId="257"/>
            <ac:spMk id="52" creationId="{6C9D2FE4-3EA2-442C-939B-BC72E4710CD2}"/>
          </ac:spMkLst>
        </pc:spChg>
        <pc:spChg chg="mod">
          <ac:chgData name="Guest User" userId="S::urn:spo:anon#bc72e6c931b442e1b83d9d7baffb28dcb7bee849e2d9a5e2bb7cc25170a1c113::" providerId="AD" clId="Web-{6A609E6D-3116-3E16-F414-426718992CAD}" dt="2022-03-21T23:28:02.514" v="20" actId="1076"/>
          <ac:spMkLst>
            <pc:docMk/>
            <pc:sldMk cId="0" sldId="257"/>
            <ac:spMk id="196" creationId="{00000000-0000-0000-0000-000000000000}"/>
          </ac:spMkLst>
        </pc:spChg>
        <pc:spChg chg="mod">
          <ac:chgData name="Guest User" userId="S::urn:spo:anon#bc72e6c931b442e1b83d9d7baffb28dcb7bee849e2d9a5e2bb7cc25170a1c113::" providerId="AD" clId="Web-{6A609E6D-3116-3E16-F414-426718992CAD}" dt="2022-03-21T23:30:09.818" v="94" actId="1076"/>
          <ac:spMkLst>
            <pc:docMk/>
            <pc:sldMk cId="0" sldId="257"/>
            <ac:spMk id="198" creationId="{00000000-0000-0000-0000-000000000000}"/>
          </ac:spMkLst>
        </pc:spChg>
        <pc:spChg chg="mod">
          <ac:chgData name="Guest User" userId="S::urn:spo:anon#bc72e6c931b442e1b83d9d7baffb28dcb7bee849e2d9a5e2bb7cc25170a1c113::" providerId="AD" clId="Web-{6A609E6D-3116-3E16-F414-426718992CAD}" dt="2022-03-21T23:28:23.500" v="58" actId="1076"/>
          <ac:spMkLst>
            <pc:docMk/>
            <pc:sldMk cId="0" sldId="257"/>
            <ac:spMk id="212" creationId="{00000000-0000-0000-0000-000000000000}"/>
          </ac:spMkLst>
        </pc:spChg>
        <pc:spChg chg="mod">
          <ac:chgData name="Guest User" userId="S::urn:spo:anon#bc72e6c931b442e1b83d9d7baffb28dcb7bee849e2d9a5e2bb7cc25170a1c113::" providerId="AD" clId="Web-{6A609E6D-3116-3E16-F414-426718992CAD}" dt="2022-03-21T23:29:56.505" v="89" actId="1076"/>
          <ac:spMkLst>
            <pc:docMk/>
            <pc:sldMk cId="0" sldId="257"/>
            <ac:spMk id="213" creationId="{00000000-0000-0000-0000-000000000000}"/>
          </ac:spMkLst>
        </pc:spChg>
        <pc:spChg chg="mod">
          <ac:chgData name="Guest User" userId="S::urn:spo:anon#bc72e6c931b442e1b83d9d7baffb28dcb7bee849e2d9a5e2bb7cc25170a1c113::" providerId="AD" clId="Web-{6A609E6D-3116-3E16-F414-426718992CAD}" dt="2022-03-21T23:28:23.547" v="60" actId="1076"/>
          <ac:spMkLst>
            <pc:docMk/>
            <pc:sldMk cId="0" sldId="257"/>
            <ac:spMk id="214" creationId="{00000000-0000-0000-0000-000000000000}"/>
          </ac:spMkLst>
        </pc:spChg>
        <pc:spChg chg="mod">
          <ac:chgData name="Guest User" userId="S::urn:spo:anon#bc72e6c931b442e1b83d9d7baffb28dcb7bee849e2d9a5e2bb7cc25170a1c113::" providerId="AD" clId="Web-{6A609E6D-3116-3E16-F414-426718992CAD}" dt="2022-03-21T23:30:53.070" v="103" actId="1076"/>
          <ac:spMkLst>
            <pc:docMk/>
            <pc:sldMk cId="0" sldId="257"/>
            <ac:spMk id="218" creationId="{00000000-0000-0000-0000-000000000000}"/>
          </ac:spMkLst>
        </pc:spChg>
        <pc:spChg chg="mod">
          <ac:chgData name="Guest User" userId="S::urn:spo:anon#bc72e6c931b442e1b83d9d7baffb28dcb7bee849e2d9a5e2bb7cc25170a1c113::" providerId="AD" clId="Web-{6A609E6D-3116-3E16-F414-426718992CAD}" dt="2022-03-21T23:30:57.836" v="105" actId="1076"/>
          <ac:spMkLst>
            <pc:docMk/>
            <pc:sldMk cId="0" sldId="257"/>
            <ac:spMk id="219" creationId="{00000000-0000-0000-0000-000000000000}"/>
          </ac:spMkLst>
        </pc:spChg>
        <pc:spChg chg="mod">
          <ac:chgData name="Guest User" userId="S::urn:spo:anon#bc72e6c931b442e1b83d9d7baffb28dcb7bee849e2d9a5e2bb7cc25170a1c113::" providerId="AD" clId="Web-{6A609E6D-3116-3E16-F414-426718992CAD}" dt="2022-03-21T23:30:55.649" v="104" actId="1076"/>
          <ac:spMkLst>
            <pc:docMk/>
            <pc:sldMk cId="0" sldId="257"/>
            <ac:spMk id="220" creationId="{00000000-0000-0000-0000-000000000000}"/>
          </ac:spMkLst>
        </pc:spChg>
        <pc:spChg chg="mod">
          <ac:chgData name="Guest User" userId="S::urn:spo:anon#bc72e6c931b442e1b83d9d7baffb28dcb7bee849e2d9a5e2bb7cc25170a1c113::" providerId="AD" clId="Web-{6A609E6D-3116-3E16-F414-426718992CAD}" dt="2022-03-21T23:28:23.609" v="62" actId="1076"/>
          <ac:spMkLst>
            <pc:docMk/>
            <pc:sldMk cId="0" sldId="257"/>
            <ac:spMk id="221" creationId="{00000000-0000-0000-0000-000000000000}"/>
          </ac:spMkLst>
        </pc:spChg>
        <pc:spChg chg="mod">
          <ac:chgData name="Guest User" userId="S::urn:spo:anon#bc72e6c931b442e1b83d9d7baffb28dcb7bee849e2d9a5e2bb7cc25170a1c113::" providerId="AD" clId="Web-{6A609E6D-3116-3E16-F414-426718992CAD}" dt="2022-03-21T23:28:23.625" v="63" actId="1076"/>
          <ac:spMkLst>
            <pc:docMk/>
            <pc:sldMk cId="0" sldId="257"/>
            <ac:spMk id="222" creationId="{00000000-0000-0000-0000-000000000000}"/>
          </ac:spMkLst>
        </pc:spChg>
        <pc:spChg chg="mod">
          <ac:chgData name="Guest User" userId="S::urn:spo:anon#bc72e6c931b442e1b83d9d7baffb28dcb7bee849e2d9a5e2bb7cc25170a1c113::" providerId="AD" clId="Web-{6A609E6D-3116-3E16-F414-426718992CAD}" dt="2022-03-21T23:29:53.161" v="87" actId="1076"/>
          <ac:spMkLst>
            <pc:docMk/>
            <pc:sldMk cId="0" sldId="257"/>
            <ac:spMk id="224" creationId="{00000000-0000-0000-0000-000000000000}"/>
          </ac:spMkLst>
        </pc:spChg>
        <pc:spChg chg="mod">
          <ac:chgData name="Guest User" userId="S::urn:spo:anon#bc72e6c931b442e1b83d9d7baffb28dcb7bee849e2d9a5e2bb7cc25170a1c113::" providerId="AD" clId="Web-{6A609E6D-3116-3E16-F414-426718992CAD}" dt="2022-03-21T23:31:19.369" v="112" actId="1076"/>
          <ac:spMkLst>
            <pc:docMk/>
            <pc:sldMk cId="0" sldId="257"/>
            <ac:spMk id="225" creationId="{00000000-0000-0000-0000-000000000000}"/>
          </ac:spMkLst>
        </pc:spChg>
        <pc:spChg chg="mod">
          <ac:chgData name="Guest User" userId="S::urn:spo:anon#bc72e6c931b442e1b83d9d7baffb28dcb7bee849e2d9a5e2bb7cc25170a1c113::" providerId="AD" clId="Web-{6A609E6D-3116-3E16-F414-426718992CAD}" dt="2022-03-21T23:31:19.353" v="111" actId="1076"/>
          <ac:spMkLst>
            <pc:docMk/>
            <pc:sldMk cId="0" sldId="257"/>
            <ac:spMk id="226" creationId="{00000000-0000-0000-0000-000000000000}"/>
          </ac:spMkLst>
        </pc:spChg>
        <pc:spChg chg="mod">
          <ac:chgData name="Guest User" userId="S::urn:spo:anon#bc72e6c931b442e1b83d9d7baffb28dcb7bee849e2d9a5e2bb7cc25170a1c113::" providerId="AD" clId="Web-{6A609E6D-3116-3E16-F414-426718992CAD}" dt="2022-03-21T23:27:49.857" v="18" actId="14100"/>
          <ac:spMkLst>
            <pc:docMk/>
            <pc:sldMk cId="0" sldId="257"/>
            <ac:spMk id="229" creationId="{00000000-0000-0000-0000-000000000000}"/>
          </ac:spMkLst>
        </pc:spChg>
        <pc:grpChg chg="add mod">
          <ac:chgData name="Guest User" userId="S::urn:spo:anon#bc72e6c931b442e1b83d9d7baffb28dcb7bee849e2d9a5e2bb7cc25170a1c113::" providerId="AD" clId="Web-{6A609E6D-3116-3E16-F414-426718992CAD}" dt="2022-03-21T23:29:08.627" v="80" actId="1076"/>
          <ac:grpSpMkLst>
            <pc:docMk/>
            <pc:sldMk cId="0" sldId="257"/>
            <ac:grpSpMk id="2" creationId="{DEEECA5A-E03F-4135-992C-2C488710BE1C}"/>
          </ac:grpSpMkLst>
        </pc:grpChg>
        <pc:grpChg chg="mod">
          <ac:chgData name="Guest User" userId="S::urn:spo:anon#bc72e6c931b442e1b83d9d7baffb28dcb7bee849e2d9a5e2bb7cc25170a1c113::" providerId="AD" clId="Web-{6A609E6D-3116-3E16-F414-426718992CAD}" dt="2022-03-21T23:30:04.958" v="90" actId="1076"/>
          <ac:grpSpMkLst>
            <pc:docMk/>
            <pc:sldMk cId="0" sldId="257"/>
            <ac:grpSpMk id="215" creationId="{00000000-0000-0000-0000-000000000000}"/>
          </ac:grpSpMkLst>
        </pc:grpChg>
        <pc:grpChg chg="mod">
          <ac:chgData name="Guest User" userId="S::urn:spo:anon#bc72e6c931b442e1b83d9d7baffb28dcb7bee849e2d9a5e2bb7cc25170a1c113::" providerId="AD" clId="Web-{6A609E6D-3116-3E16-F414-426718992CAD}" dt="2022-03-21T23:30:04.990" v="91" actId="1076"/>
          <ac:grpSpMkLst>
            <pc:docMk/>
            <pc:sldMk cId="0" sldId="257"/>
            <ac:grpSpMk id="228" creationId="{00000000-0000-0000-0000-000000000000}"/>
          </ac:grpSpMkLst>
        </pc:grpChg>
        <pc:picChg chg="mod">
          <ac:chgData name="Guest User" userId="S::urn:spo:anon#bc72e6c931b442e1b83d9d7baffb28dcb7bee849e2d9a5e2bb7cc25170a1c113::" providerId="AD" clId="Web-{6A609E6D-3116-3E16-F414-426718992CAD}" dt="2022-03-21T23:28:23.687" v="66" actId="1076"/>
          <ac:picMkLst>
            <pc:docMk/>
            <pc:sldMk cId="0" sldId="257"/>
            <ac:picMk id="6" creationId="{7948A3F3-9796-46CE-9F61-00A80F8DEF69}"/>
          </ac:picMkLst>
        </pc:picChg>
        <pc:picChg chg="mod">
          <ac:chgData name="Guest User" userId="S::urn:spo:anon#bc72e6c931b442e1b83d9d7baffb28dcb7bee849e2d9a5e2bb7cc25170a1c113::" providerId="AD" clId="Web-{6A609E6D-3116-3E16-F414-426718992CAD}" dt="2022-03-21T23:31:19.306" v="109" actId="1076"/>
          <ac:picMkLst>
            <pc:docMk/>
            <pc:sldMk cId="0" sldId="257"/>
            <ac:picMk id="7" creationId="{95A77363-E608-4059-A435-11A522FD102A}"/>
          </ac:picMkLst>
        </pc:picChg>
        <pc:picChg chg="mod">
          <ac:chgData name="Guest User" userId="S::urn:spo:anon#bc72e6c931b442e1b83d9d7baffb28dcb7bee849e2d9a5e2bb7cc25170a1c113::" providerId="AD" clId="Web-{6A609E6D-3116-3E16-F414-426718992CAD}" dt="2022-03-21T23:28:23.328" v="52" actId="1076"/>
          <ac:picMkLst>
            <pc:docMk/>
            <pc:sldMk cId="0" sldId="257"/>
            <ac:picMk id="200" creationId="{00000000-0000-0000-0000-000000000000}"/>
          </ac:picMkLst>
        </pc:picChg>
        <pc:picChg chg="mod">
          <ac:chgData name="Guest User" userId="S::urn:spo:anon#bc72e6c931b442e1b83d9d7baffb28dcb7bee849e2d9a5e2bb7cc25170a1c113::" providerId="AD" clId="Web-{6A609E6D-3116-3E16-F414-426718992CAD}" dt="2022-03-21T23:28:23.375" v="53" actId="1076"/>
          <ac:picMkLst>
            <pc:docMk/>
            <pc:sldMk cId="0" sldId="257"/>
            <ac:picMk id="201" creationId="{00000000-0000-0000-0000-000000000000}"/>
          </ac:picMkLst>
        </pc:picChg>
        <pc:picChg chg="mod">
          <ac:chgData name="Guest User" userId="S::urn:spo:anon#bc72e6c931b442e1b83d9d7baffb28dcb7bee849e2d9a5e2bb7cc25170a1c113::" providerId="AD" clId="Web-{6A609E6D-3116-3E16-F414-426718992CAD}" dt="2022-03-21T23:29:56.489" v="88" actId="1076"/>
          <ac:picMkLst>
            <pc:docMk/>
            <pc:sldMk cId="0" sldId="257"/>
            <ac:picMk id="202" creationId="{00000000-0000-0000-0000-000000000000}"/>
          </ac:picMkLst>
        </pc:picChg>
        <pc:picChg chg="mod">
          <ac:chgData name="Guest User" userId="S::urn:spo:anon#bc72e6c931b442e1b83d9d7baffb28dcb7bee849e2d9a5e2bb7cc25170a1c113::" providerId="AD" clId="Web-{6A609E6D-3116-3E16-F414-426718992CAD}" dt="2022-03-21T23:28:23.422" v="55" actId="1076"/>
          <ac:picMkLst>
            <pc:docMk/>
            <pc:sldMk cId="0" sldId="257"/>
            <ac:picMk id="204" creationId="{00000000-0000-0000-0000-000000000000}"/>
          </ac:picMkLst>
        </pc:picChg>
        <pc:picChg chg="mod">
          <ac:chgData name="Guest User" userId="S::urn:spo:anon#bc72e6c931b442e1b83d9d7baffb28dcb7bee849e2d9a5e2bb7cc25170a1c113::" providerId="AD" clId="Web-{6A609E6D-3116-3E16-F414-426718992CAD}" dt="2022-03-21T23:28:23.453" v="56" actId="1076"/>
          <ac:picMkLst>
            <pc:docMk/>
            <pc:sldMk cId="0" sldId="257"/>
            <ac:picMk id="205" creationId="{00000000-0000-0000-0000-000000000000}"/>
          </ac:picMkLst>
        </pc:picChg>
        <pc:picChg chg="mod">
          <ac:chgData name="Guest User" userId="S::urn:spo:anon#bc72e6c931b442e1b83d9d7baffb28dcb7bee849e2d9a5e2bb7cc25170a1c113::" providerId="AD" clId="Web-{6A609E6D-3116-3E16-F414-426718992CAD}" dt="2022-03-21T23:29:53.145" v="86" actId="1076"/>
          <ac:picMkLst>
            <pc:docMk/>
            <pc:sldMk cId="0" sldId="257"/>
            <ac:picMk id="206" creationId="{00000000-0000-0000-0000-000000000000}"/>
          </ac:picMkLst>
        </pc:picChg>
        <pc:picChg chg="mod">
          <ac:chgData name="Guest User" userId="S::urn:spo:anon#bc72e6c931b442e1b83d9d7baffb28dcb7bee849e2d9a5e2bb7cc25170a1c113::" providerId="AD" clId="Web-{6A609E6D-3116-3E16-F414-426718992CAD}" dt="2022-03-21T23:28:02.546" v="21" actId="1076"/>
          <ac:picMkLst>
            <pc:docMk/>
            <pc:sldMk cId="0" sldId="257"/>
            <ac:picMk id="207" creationId="{00000000-0000-0000-0000-000000000000}"/>
          </ac:picMkLst>
        </pc:picChg>
        <pc:picChg chg="mod">
          <ac:chgData name="Guest User" userId="S::urn:spo:anon#bc72e6c931b442e1b83d9d7baffb28dcb7bee849e2d9a5e2bb7cc25170a1c113::" providerId="AD" clId="Web-{6A609E6D-3116-3E16-F414-426718992CAD}" dt="2022-03-21T23:28:02.561" v="22" actId="1076"/>
          <ac:picMkLst>
            <pc:docMk/>
            <pc:sldMk cId="0" sldId="257"/>
            <ac:picMk id="208" creationId="{00000000-0000-0000-0000-000000000000}"/>
          </ac:picMkLst>
        </pc:picChg>
        <pc:picChg chg="mod">
          <ac:chgData name="Guest User" userId="S::urn:spo:anon#bc72e6c931b442e1b83d9d7baffb28dcb7bee849e2d9a5e2bb7cc25170a1c113::" providerId="AD" clId="Web-{6A609E6D-3116-3E16-F414-426718992CAD}" dt="2022-03-21T23:28:02.593" v="23" actId="1076"/>
          <ac:picMkLst>
            <pc:docMk/>
            <pc:sldMk cId="0" sldId="257"/>
            <ac:picMk id="209" creationId="{00000000-0000-0000-0000-000000000000}"/>
          </ac:picMkLst>
        </pc:picChg>
        <pc:picChg chg="mod">
          <ac:chgData name="Guest User" userId="S::urn:spo:anon#bc72e6c931b442e1b83d9d7baffb28dcb7bee849e2d9a5e2bb7cc25170a1c113::" providerId="AD" clId="Web-{6A609E6D-3116-3E16-F414-426718992CAD}" dt="2022-03-21T23:31:36.198" v="121" actId="1076"/>
          <ac:picMkLst>
            <pc:docMk/>
            <pc:sldMk cId="0" sldId="257"/>
            <ac:picMk id="210" creationId="{00000000-0000-0000-0000-000000000000}"/>
          </ac:picMkLst>
        </pc:picChg>
        <pc:picChg chg="mod">
          <ac:chgData name="Guest User" userId="S::urn:spo:anon#bc72e6c931b442e1b83d9d7baffb28dcb7bee849e2d9a5e2bb7cc25170a1c113::" providerId="AD" clId="Web-{6A609E6D-3116-3E16-F414-426718992CAD}" dt="2022-03-21T23:31:19.322" v="110" actId="1076"/>
          <ac:picMkLst>
            <pc:docMk/>
            <pc:sldMk cId="0" sldId="257"/>
            <ac:picMk id="211" creationId="{00000000-0000-0000-0000-000000000000}"/>
          </ac:picMkLst>
        </pc:picChg>
        <pc:cxnChg chg="mod">
          <ac:chgData name="Guest User" userId="S::urn:spo:anon#bc72e6c931b442e1b83d9d7baffb28dcb7bee849e2d9a5e2bb7cc25170a1c113::" providerId="AD" clId="Web-{6A609E6D-3116-3E16-F414-426718992CAD}" dt="2022-03-21T23:31:30.541" v="120" actId="1076"/>
          <ac:cxnSpMkLst>
            <pc:docMk/>
            <pc:sldMk cId="0" sldId="257"/>
            <ac:cxnSpMk id="227" creationId="{00000000-0000-0000-0000-000000000000}"/>
          </ac:cxnSpMkLst>
        </pc:cxnChg>
      </pc:sldChg>
      <pc:sldChg chg="delSp modSp">
        <pc:chgData name="Guest User" userId="S::urn:spo:anon#bc72e6c931b442e1b83d9d7baffb28dcb7bee849e2d9a5e2bb7cc25170a1c113::" providerId="AD" clId="Web-{6A609E6D-3116-3E16-F414-426718992CAD}" dt="2022-03-21T23:35:40.477" v="171" actId="1076"/>
        <pc:sldMkLst>
          <pc:docMk/>
          <pc:sldMk cId="0" sldId="262"/>
        </pc:sldMkLst>
        <pc:spChg chg="mod">
          <ac:chgData name="Guest User" userId="S::urn:spo:anon#bc72e6c931b442e1b83d9d7baffb28dcb7bee849e2d9a5e2bb7cc25170a1c113::" providerId="AD" clId="Web-{6A609E6D-3116-3E16-F414-426718992CAD}" dt="2022-03-21T23:34:29.676" v="159" actId="14100"/>
          <ac:spMkLst>
            <pc:docMk/>
            <pc:sldMk cId="0" sldId="262"/>
            <ac:spMk id="2" creationId="{16F0995F-6B60-4E73-B4E1-435614CD0A2C}"/>
          </ac:spMkLst>
        </pc:spChg>
        <pc:spChg chg="mod">
          <ac:chgData name="Guest User" userId="S::urn:spo:anon#bc72e6c931b442e1b83d9d7baffb28dcb7bee849e2d9a5e2bb7cc25170a1c113::" providerId="AD" clId="Web-{6A609E6D-3116-3E16-F414-426718992CAD}" dt="2022-03-21T23:34:24.426" v="158" actId="1076"/>
          <ac:spMkLst>
            <pc:docMk/>
            <pc:sldMk cId="0" sldId="262"/>
            <ac:spMk id="4" creationId="{6DEBA634-77BD-47BC-BE35-9E8586A9663B}"/>
          </ac:spMkLst>
        </pc:spChg>
        <pc:spChg chg="mod">
          <ac:chgData name="Guest User" userId="S::urn:spo:anon#bc72e6c931b442e1b83d9d7baffb28dcb7bee849e2d9a5e2bb7cc25170a1c113::" providerId="AD" clId="Web-{6A609E6D-3116-3E16-F414-426718992CAD}" dt="2022-03-21T23:34:38.599" v="161" actId="14100"/>
          <ac:spMkLst>
            <pc:docMk/>
            <pc:sldMk cId="0" sldId="262"/>
            <ac:spMk id="343" creationId="{00000000-0000-0000-0000-000000000000}"/>
          </ac:spMkLst>
        </pc:spChg>
        <pc:spChg chg="del">
          <ac:chgData name="Guest User" userId="S::urn:spo:anon#bc72e6c931b442e1b83d9d7baffb28dcb7bee849e2d9a5e2bb7cc25170a1c113::" providerId="AD" clId="Web-{6A609E6D-3116-3E16-F414-426718992CAD}" dt="2022-03-21T23:33:06.781" v="130"/>
          <ac:spMkLst>
            <pc:docMk/>
            <pc:sldMk cId="0" sldId="262"/>
            <ac:spMk id="345" creationId="{00000000-0000-0000-0000-000000000000}"/>
          </ac:spMkLst>
        </pc:spChg>
        <pc:spChg chg="del">
          <ac:chgData name="Guest User" userId="S::urn:spo:anon#bc72e6c931b442e1b83d9d7baffb28dcb7bee849e2d9a5e2bb7cc25170a1c113::" providerId="AD" clId="Web-{6A609E6D-3116-3E16-F414-426718992CAD}" dt="2022-03-21T23:33:06.781" v="129"/>
          <ac:spMkLst>
            <pc:docMk/>
            <pc:sldMk cId="0" sldId="262"/>
            <ac:spMk id="346" creationId="{00000000-0000-0000-0000-000000000000}"/>
          </ac:spMkLst>
        </pc:spChg>
        <pc:spChg chg="del">
          <ac:chgData name="Guest User" userId="S::urn:spo:anon#bc72e6c931b442e1b83d9d7baffb28dcb7bee849e2d9a5e2bb7cc25170a1c113::" providerId="AD" clId="Web-{6A609E6D-3116-3E16-F414-426718992CAD}" dt="2022-03-21T23:32:59.375" v="127"/>
          <ac:spMkLst>
            <pc:docMk/>
            <pc:sldMk cId="0" sldId="262"/>
            <ac:spMk id="347" creationId="{00000000-0000-0000-0000-000000000000}"/>
          </ac:spMkLst>
        </pc:spChg>
        <pc:spChg chg="mod">
          <ac:chgData name="Guest User" userId="S::urn:spo:anon#bc72e6c931b442e1b83d9d7baffb28dcb7bee849e2d9a5e2bb7cc25170a1c113::" providerId="AD" clId="Web-{6A609E6D-3116-3E16-F414-426718992CAD}" dt="2022-03-21T23:35:20.679" v="169" actId="1076"/>
          <ac:spMkLst>
            <pc:docMk/>
            <pc:sldMk cId="0" sldId="262"/>
            <ac:spMk id="371" creationId="{00000000-0000-0000-0000-000000000000}"/>
          </ac:spMkLst>
        </pc:spChg>
        <pc:spChg chg="mod">
          <ac:chgData name="Guest User" userId="S::urn:spo:anon#bc72e6c931b442e1b83d9d7baffb28dcb7bee849e2d9a5e2bb7cc25170a1c113::" providerId="AD" clId="Web-{6A609E6D-3116-3E16-F414-426718992CAD}" dt="2022-03-21T23:34:58.459" v="163" actId="1076"/>
          <ac:spMkLst>
            <pc:docMk/>
            <pc:sldMk cId="0" sldId="262"/>
            <ac:spMk id="375" creationId="{00000000-0000-0000-0000-000000000000}"/>
          </ac:spMkLst>
        </pc:spChg>
        <pc:spChg chg="mod">
          <ac:chgData name="Guest User" userId="S::urn:spo:anon#bc72e6c931b442e1b83d9d7baffb28dcb7bee849e2d9a5e2bb7cc25170a1c113::" providerId="AD" clId="Web-{6A609E6D-3116-3E16-F414-426718992CAD}" dt="2022-03-21T23:35:20.648" v="168" actId="1076"/>
          <ac:spMkLst>
            <pc:docMk/>
            <pc:sldMk cId="0" sldId="262"/>
            <ac:spMk id="404" creationId="{00000000-0000-0000-0000-000000000000}"/>
          </ac:spMkLst>
        </pc:spChg>
        <pc:spChg chg="mod">
          <ac:chgData name="Guest User" userId="S::urn:spo:anon#bc72e6c931b442e1b83d9d7baffb28dcb7bee849e2d9a5e2bb7cc25170a1c113::" providerId="AD" clId="Web-{6A609E6D-3116-3E16-F414-426718992CAD}" dt="2022-03-21T23:34:55.084" v="162" actId="1076"/>
          <ac:spMkLst>
            <pc:docMk/>
            <pc:sldMk cId="0" sldId="262"/>
            <ac:spMk id="406" creationId="{00000000-0000-0000-0000-000000000000}"/>
          </ac:spMkLst>
        </pc:spChg>
        <pc:spChg chg="mod">
          <ac:chgData name="Guest User" userId="S::urn:spo:anon#bc72e6c931b442e1b83d9d7baffb28dcb7bee849e2d9a5e2bb7cc25170a1c113::" providerId="AD" clId="Web-{6A609E6D-3116-3E16-F414-426718992CAD}" dt="2022-03-21T23:33:48.596" v="146" actId="1076"/>
          <ac:spMkLst>
            <pc:docMk/>
            <pc:sldMk cId="0" sldId="262"/>
            <ac:spMk id="430" creationId="{00000000-0000-0000-0000-000000000000}"/>
          </ac:spMkLst>
        </pc:spChg>
        <pc:spChg chg="mod">
          <ac:chgData name="Guest User" userId="S::urn:spo:anon#bc72e6c931b442e1b83d9d7baffb28dcb7bee849e2d9a5e2bb7cc25170a1c113::" providerId="AD" clId="Web-{6A609E6D-3116-3E16-F414-426718992CAD}" dt="2022-03-21T23:33:39.877" v="143" actId="1076"/>
          <ac:spMkLst>
            <pc:docMk/>
            <pc:sldMk cId="0" sldId="262"/>
            <ac:spMk id="431" creationId="{00000000-0000-0000-0000-000000000000}"/>
          </ac:spMkLst>
        </pc:spChg>
        <pc:spChg chg="mod">
          <ac:chgData name="Guest User" userId="S::urn:spo:anon#bc72e6c931b442e1b83d9d7baffb28dcb7bee849e2d9a5e2bb7cc25170a1c113::" providerId="AD" clId="Web-{6A609E6D-3116-3E16-F414-426718992CAD}" dt="2022-03-21T23:34:14.754" v="155" actId="1076"/>
          <ac:spMkLst>
            <pc:docMk/>
            <pc:sldMk cId="0" sldId="262"/>
            <ac:spMk id="436" creationId="{00000000-0000-0000-0000-000000000000}"/>
          </ac:spMkLst>
        </pc:spChg>
        <pc:spChg chg="mod">
          <ac:chgData name="Guest User" userId="S::urn:spo:anon#bc72e6c931b442e1b83d9d7baffb28dcb7bee849e2d9a5e2bb7cc25170a1c113::" providerId="AD" clId="Web-{6A609E6D-3116-3E16-F414-426718992CAD}" dt="2022-03-21T23:34:31.895" v="160" actId="1076"/>
          <ac:spMkLst>
            <pc:docMk/>
            <pc:sldMk cId="0" sldId="262"/>
            <ac:spMk id="441" creationId="{00000000-0000-0000-0000-000000000000}"/>
          </ac:spMkLst>
        </pc:spChg>
        <pc:spChg chg="mod">
          <ac:chgData name="Guest User" userId="S::urn:spo:anon#bc72e6c931b442e1b83d9d7baffb28dcb7bee849e2d9a5e2bb7cc25170a1c113::" providerId="AD" clId="Web-{6A609E6D-3116-3E16-F414-426718992CAD}" dt="2022-03-21T23:32:42.983" v="125" actId="1076"/>
          <ac:spMkLst>
            <pc:docMk/>
            <pc:sldMk cId="0" sldId="262"/>
            <ac:spMk id="444" creationId="{00000000-0000-0000-0000-000000000000}"/>
          </ac:spMkLst>
        </pc:spChg>
        <pc:spChg chg="mod">
          <ac:chgData name="Guest User" userId="S::urn:spo:anon#bc72e6c931b442e1b83d9d7baffb28dcb7bee849e2d9a5e2bb7cc25170a1c113::" providerId="AD" clId="Web-{6A609E6D-3116-3E16-F414-426718992CAD}" dt="2022-03-21T23:32:40.014" v="124" actId="1076"/>
          <ac:spMkLst>
            <pc:docMk/>
            <pc:sldMk cId="0" sldId="262"/>
            <ac:spMk id="445" creationId="{00000000-0000-0000-0000-000000000000}"/>
          </ac:spMkLst>
        </pc:spChg>
        <pc:spChg chg="mod">
          <ac:chgData name="Guest User" userId="S::urn:spo:anon#bc72e6c931b442e1b83d9d7baffb28dcb7bee849e2d9a5e2bb7cc25170a1c113::" providerId="AD" clId="Web-{6A609E6D-3116-3E16-F414-426718992CAD}" dt="2022-03-21T23:33:58.081" v="149" actId="1076"/>
          <ac:spMkLst>
            <pc:docMk/>
            <pc:sldMk cId="0" sldId="262"/>
            <ac:spMk id="446" creationId="{00000000-0000-0000-0000-000000000000}"/>
          </ac:spMkLst>
        </pc:spChg>
        <pc:spChg chg="mod">
          <ac:chgData name="Guest User" userId="S::urn:spo:anon#bc72e6c931b442e1b83d9d7baffb28dcb7bee849e2d9a5e2bb7cc25170a1c113::" providerId="AD" clId="Web-{6A609E6D-3116-3E16-F414-426718992CAD}" dt="2022-03-21T23:33:39.845" v="142" actId="1076"/>
          <ac:spMkLst>
            <pc:docMk/>
            <pc:sldMk cId="0" sldId="262"/>
            <ac:spMk id="447" creationId="{00000000-0000-0000-0000-000000000000}"/>
          </ac:spMkLst>
        </pc:spChg>
        <pc:spChg chg="mod">
          <ac:chgData name="Guest User" userId="S::urn:spo:anon#bc72e6c931b442e1b83d9d7baffb28dcb7bee849e2d9a5e2bb7cc25170a1c113::" providerId="AD" clId="Web-{6A609E6D-3116-3E16-F414-426718992CAD}" dt="2022-03-21T23:33:01.578" v="128" actId="1076"/>
          <ac:spMkLst>
            <pc:docMk/>
            <pc:sldMk cId="0" sldId="262"/>
            <ac:spMk id="453" creationId="{00000000-0000-0000-0000-000000000000}"/>
          </ac:spMkLst>
        </pc:spChg>
        <pc:spChg chg="mod">
          <ac:chgData name="Guest User" userId="S::urn:spo:anon#bc72e6c931b442e1b83d9d7baffb28dcb7bee849e2d9a5e2bb7cc25170a1c113::" providerId="AD" clId="Web-{6A609E6D-3116-3E16-F414-426718992CAD}" dt="2022-03-21T23:35:40.477" v="171" actId="1076"/>
          <ac:spMkLst>
            <pc:docMk/>
            <pc:sldMk cId="0" sldId="262"/>
            <ac:spMk id="454" creationId="{00000000-0000-0000-0000-000000000000}"/>
          </ac:spMkLst>
        </pc:spChg>
        <pc:spChg chg="mod">
          <ac:chgData name="Guest User" userId="S::urn:spo:anon#bc72e6c931b442e1b83d9d7baffb28dcb7bee849e2d9a5e2bb7cc25170a1c113::" providerId="AD" clId="Web-{6A609E6D-3116-3E16-F414-426718992CAD}" dt="2022-03-21T23:35:38.227" v="170" actId="1076"/>
          <ac:spMkLst>
            <pc:docMk/>
            <pc:sldMk cId="0" sldId="262"/>
            <ac:spMk id="455" creationId="{00000000-0000-0000-0000-000000000000}"/>
          </ac:spMkLst>
        </pc:spChg>
        <pc:grpChg chg="mod">
          <ac:chgData name="Guest User" userId="S::urn:spo:anon#bc72e6c931b442e1b83d9d7baffb28dcb7bee849e2d9a5e2bb7cc25170a1c113::" providerId="AD" clId="Web-{6A609E6D-3116-3E16-F414-426718992CAD}" dt="2022-03-21T23:32:20.169" v="122" actId="1076"/>
          <ac:grpSpMkLst>
            <pc:docMk/>
            <pc:sldMk cId="0" sldId="262"/>
            <ac:grpSpMk id="448" creationId="{00000000-0000-0000-0000-000000000000}"/>
          </ac:grpSpMkLst>
        </pc:grpChg>
      </pc:sldChg>
      <pc:sldChg chg="modSp">
        <pc:chgData name="Guest User" userId="S::urn:spo:anon#bc72e6c931b442e1b83d9d7baffb28dcb7bee849e2d9a5e2bb7cc25170a1c113::" providerId="AD" clId="Web-{6A609E6D-3116-3E16-F414-426718992CAD}" dt="2022-03-21T23:36:56.872" v="176" actId="1076"/>
        <pc:sldMkLst>
          <pc:docMk/>
          <pc:sldMk cId="0" sldId="269"/>
        </pc:sldMkLst>
        <pc:spChg chg="mod">
          <ac:chgData name="Guest User" userId="S::urn:spo:anon#bc72e6c931b442e1b83d9d7baffb28dcb7bee849e2d9a5e2bb7cc25170a1c113::" providerId="AD" clId="Web-{6A609E6D-3116-3E16-F414-426718992CAD}" dt="2022-03-21T23:36:56.872" v="176" actId="1076"/>
          <ac:spMkLst>
            <pc:docMk/>
            <pc:sldMk cId="0" sldId="269"/>
            <ac:spMk id="16" creationId="{F29BBF2D-5F15-45EC-BE2A-14ABF1E18DB5}"/>
          </ac:spMkLst>
        </pc:spChg>
      </pc:sldChg>
      <pc:sldChg chg="modSp">
        <pc:chgData name="Guest User" userId="S::urn:spo:anon#bc72e6c931b442e1b83d9d7baffb28dcb7bee849e2d9a5e2bb7cc25170a1c113::" providerId="AD" clId="Web-{6A609E6D-3116-3E16-F414-426718992CAD}" dt="2022-03-21T23:40:35.274" v="207"/>
        <pc:sldMkLst>
          <pc:docMk/>
          <pc:sldMk cId="1295029711" sldId="333"/>
        </pc:sldMkLst>
        <pc:graphicFrameChg chg="modGraphic">
          <ac:chgData name="Guest User" userId="S::urn:spo:anon#bc72e6c931b442e1b83d9d7baffb28dcb7bee849e2d9a5e2bb7cc25170a1c113::" providerId="AD" clId="Web-{6A609E6D-3116-3E16-F414-426718992CAD}" dt="2022-03-21T23:40:35.274" v="207"/>
          <ac:graphicFrameMkLst>
            <pc:docMk/>
            <pc:sldMk cId="1295029711" sldId="333"/>
            <ac:graphicFrameMk id="694" creationId="{00000000-0000-0000-0000-000000000000}"/>
          </ac:graphicFrameMkLst>
        </pc:graphicFrameChg>
      </pc:sldChg>
      <pc:sldChg chg="modSp">
        <pc:chgData name="Guest User" userId="S::urn:spo:anon#bc72e6c931b442e1b83d9d7baffb28dcb7bee849e2d9a5e2bb7cc25170a1c113::" providerId="AD" clId="Web-{6A609E6D-3116-3E16-F414-426718992CAD}" dt="2022-03-21T23:40:27.227" v="206"/>
        <pc:sldMkLst>
          <pc:docMk/>
          <pc:sldMk cId="130301299" sldId="334"/>
        </pc:sldMkLst>
        <pc:graphicFrameChg chg="modGraphic">
          <ac:chgData name="Guest User" userId="S::urn:spo:anon#bc72e6c931b442e1b83d9d7baffb28dcb7bee849e2d9a5e2bb7cc25170a1c113::" providerId="AD" clId="Web-{6A609E6D-3116-3E16-F414-426718992CAD}" dt="2022-03-21T23:40:27.227" v="206"/>
          <ac:graphicFrameMkLst>
            <pc:docMk/>
            <pc:sldMk cId="130301299" sldId="334"/>
            <ac:graphicFrameMk id="694" creationId="{00000000-0000-0000-0000-000000000000}"/>
          </ac:graphicFrameMkLst>
        </pc:graphicFrameChg>
      </pc:sldChg>
      <pc:sldChg chg="modSp">
        <pc:chgData name="Guest User" userId="S::urn:spo:anon#bc72e6c931b442e1b83d9d7baffb28dcb7bee849e2d9a5e2bb7cc25170a1c113::" providerId="AD" clId="Web-{6A609E6D-3116-3E16-F414-426718992CAD}" dt="2022-03-21T23:36:40.246" v="175" actId="1076"/>
        <pc:sldMkLst>
          <pc:docMk/>
          <pc:sldMk cId="1209993513" sldId="338"/>
        </pc:sldMkLst>
        <pc:spChg chg="mod">
          <ac:chgData name="Guest User" userId="S::urn:spo:anon#bc72e6c931b442e1b83d9d7baffb28dcb7bee849e2d9a5e2bb7cc25170a1c113::" providerId="AD" clId="Web-{6A609E6D-3116-3E16-F414-426718992CAD}" dt="2022-03-21T23:36:26.354" v="173" actId="14100"/>
          <ac:spMkLst>
            <pc:docMk/>
            <pc:sldMk cId="1209993513" sldId="338"/>
            <ac:spMk id="10" creationId="{389A6555-68BD-49FE-A450-63908B6BC5AF}"/>
          </ac:spMkLst>
        </pc:spChg>
        <pc:spChg chg="mod">
          <ac:chgData name="Guest User" userId="S::urn:spo:anon#bc72e6c931b442e1b83d9d7baffb28dcb7bee849e2d9a5e2bb7cc25170a1c113::" providerId="AD" clId="Web-{6A609E6D-3116-3E16-F414-426718992CAD}" dt="2022-03-21T23:36:40.246" v="175" actId="1076"/>
          <ac:spMkLst>
            <pc:docMk/>
            <pc:sldMk cId="1209993513" sldId="338"/>
            <ac:spMk id="16" creationId="{F29BBF2D-5F15-45EC-BE2A-14ABF1E18DB5}"/>
          </ac:spMkLst>
        </pc:spChg>
        <pc:spChg chg="mod">
          <ac:chgData name="Guest User" userId="S::urn:spo:anon#bc72e6c931b442e1b83d9d7baffb28dcb7bee849e2d9a5e2bb7cc25170a1c113::" providerId="AD" clId="Web-{6A609E6D-3116-3E16-F414-426718992CAD}" dt="2022-03-21T23:36:40.230" v="174" actId="1076"/>
          <ac:spMkLst>
            <pc:docMk/>
            <pc:sldMk cId="1209993513" sldId="338"/>
            <ac:spMk id="605" creationId="{00000000-0000-0000-0000-000000000000}"/>
          </ac:spMkLst>
        </pc:spChg>
      </pc:sldChg>
      <pc:sldChg chg="modSp">
        <pc:chgData name="Guest User" userId="S::urn:spo:anon#bc72e6c931b442e1b83d9d7baffb28dcb7bee849e2d9a5e2bb7cc25170a1c113::" providerId="AD" clId="Web-{6A609E6D-3116-3E16-F414-426718992CAD}" dt="2022-03-21T23:37:08.107" v="178" actId="1076"/>
        <pc:sldMkLst>
          <pc:docMk/>
          <pc:sldMk cId="1639760722" sldId="344"/>
        </pc:sldMkLst>
        <pc:spChg chg="mod">
          <ac:chgData name="Guest User" userId="S::urn:spo:anon#bc72e6c931b442e1b83d9d7baffb28dcb7bee849e2d9a5e2bb7cc25170a1c113::" providerId="AD" clId="Web-{6A609E6D-3116-3E16-F414-426718992CAD}" dt="2022-03-21T23:37:08.107" v="178" actId="1076"/>
          <ac:spMkLst>
            <pc:docMk/>
            <pc:sldMk cId="1639760722" sldId="344"/>
            <ac:spMk id="16" creationId="{F29BBF2D-5F15-45EC-BE2A-14ABF1E18DB5}"/>
          </ac:spMkLst>
        </pc:spChg>
      </pc:sldChg>
      <pc:sldChg chg="modSp">
        <pc:chgData name="Guest User" userId="S::urn:spo:anon#bc72e6c931b442e1b83d9d7baffb28dcb7bee849e2d9a5e2bb7cc25170a1c113::" providerId="AD" clId="Web-{6A609E6D-3116-3E16-F414-426718992CAD}" dt="2022-03-21T23:38:46.190" v="196"/>
        <pc:sldMkLst>
          <pc:docMk/>
          <pc:sldMk cId="2963563579" sldId="348"/>
        </pc:sldMkLst>
        <pc:picChg chg="mod">
          <ac:chgData name="Guest User" userId="S::urn:spo:anon#bc72e6c931b442e1b83d9d7baffb28dcb7bee849e2d9a5e2bb7cc25170a1c113::" providerId="AD" clId="Web-{6A609E6D-3116-3E16-F414-426718992CAD}" dt="2022-03-21T23:38:46.127" v="195"/>
          <ac:picMkLst>
            <pc:docMk/>
            <pc:sldMk cId="2963563579" sldId="348"/>
            <ac:picMk id="5" creationId="{0EC0F891-55BF-4D55-8E8B-B53DA8C4E767}"/>
          </ac:picMkLst>
        </pc:picChg>
        <pc:picChg chg="mod">
          <ac:chgData name="Guest User" userId="S::urn:spo:anon#bc72e6c931b442e1b83d9d7baffb28dcb7bee849e2d9a5e2bb7cc25170a1c113::" providerId="AD" clId="Web-{6A609E6D-3116-3E16-F414-426718992CAD}" dt="2022-03-21T23:38:46.190" v="196"/>
          <ac:picMkLst>
            <pc:docMk/>
            <pc:sldMk cId="2963563579" sldId="348"/>
            <ac:picMk id="6" creationId="{EDE8B35B-47B6-4765-BFAE-21B063BC34CB}"/>
          </ac:picMkLst>
        </pc:picChg>
      </pc:sldChg>
      <pc:sldChg chg="modSp">
        <pc:chgData name="Guest User" userId="S::urn:spo:anon#bc72e6c931b442e1b83d9d7baffb28dcb7bee849e2d9a5e2bb7cc25170a1c113::" providerId="AD" clId="Web-{6A609E6D-3116-3E16-F414-426718992CAD}" dt="2022-03-21T23:37:49.843" v="187" actId="1076"/>
        <pc:sldMkLst>
          <pc:docMk/>
          <pc:sldMk cId="4017139295" sldId="356"/>
        </pc:sldMkLst>
        <pc:spChg chg="mod">
          <ac:chgData name="Guest User" userId="S::urn:spo:anon#bc72e6c931b442e1b83d9d7baffb28dcb7bee849e2d9a5e2bb7cc25170a1c113::" providerId="AD" clId="Web-{6A609E6D-3116-3E16-F414-426718992CAD}" dt="2022-03-21T23:37:49.843" v="187" actId="1076"/>
          <ac:spMkLst>
            <pc:docMk/>
            <pc:sldMk cId="4017139295" sldId="356"/>
            <ac:spMk id="16" creationId="{F29BBF2D-5F15-45EC-BE2A-14ABF1E18DB5}"/>
          </ac:spMkLst>
        </pc:spChg>
      </pc:sldChg>
      <pc:sldChg chg="modSp">
        <pc:chgData name="Guest User" userId="S::urn:spo:anon#bc72e6c931b442e1b83d9d7baffb28dcb7bee849e2d9a5e2bb7cc25170a1c113::" providerId="AD" clId="Web-{6A609E6D-3116-3E16-F414-426718992CAD}" dt="2022-03-21T23:38:22.282" v="192" actId="1076"/>
        <pc:sldMkLst>
          <pc:docMk/>
          <pc:sldMk cId="73800528" sldId="357"/>
        </pc:sldMkLst>
        <pc:spChg chg="mod">
          <ac:chgData name="Guest User" userId="S::urn:spo:anon#bc72e6c931b442e1b83d9d7baffb28dcb7bee849e2d9a5e2bb7cc25170a1c113::" providerId="AD" clId="Web-{6A609E6D-3116-3E16-F414-426718992CAD}" dt="2022-03-21T23:38:22.282" v="192" actId="1076"/>
          <ac:spMkLst>
            <pc:docMk/>
            <pc:sldMk cId="73800528" sldId="357"/>
            <ac:spMk id="16" creationId="{F29BBF2D-5F15-45EC-BE2A-14ABF1E18DB5}"/>
          </ac:spMkLst>
        </pc:spChg>
      </pc:sldChg>
      <pc:sldChg chg="modSp">
        <pc:chgData name="Guest User" userId="S::urn:spo:anon#bc72e6c931b442e1b83d9d7baffb28dcb7bee849e2d9a5e2bb7cc25170a1c113::" providerId="AD" clId="Web-{6A609E6D-3116-3E16-F414-426718992CAD}" dt="2022-03-21T23:39:02.410" v="200"/>
        <pc:sldMkLst>
          <pc:docMk/>
          <pc:sldMk cId="2689461321" sldId="358"/>
        </pc:sldMkLst>
        <pc:picChg chg="mod">
          <ac:chgData name="Guest User" userId="S::urn:spo:anon#bc72e6c931b442e1b83d9d7baffb28dcb7bee849e2d9a5e2bb7cc25170a1c113::" providerId="AD" clId="Web-{6A609E6D-3116-3E16-F414-426718992CAD}" dt="2022-03-21T23:39:02.253" v="199"/>
          <ac:picMkLst>
            <pc:docMk/>
            <pc:sldMk cId="2689461321" sldId="358"/>
            <ac:picMk id="5" creationId="{0EC0F891-55BF-4D55-8E8B-B53DA8C4E767}"/>
          </ac:picMkLst>
        </pc:picChg>
        <pc:picChg chg="mod">
          <ac:chgData name="Guest User" userId="S::urn:spo:anon#bc72e6c931b442e1b83d9d7baffb28dcb7bee849e2d9a5e2bb7cc25170a1c113::" providerId="AD" clId="Web-{6A609E6D-3116-3E16-F414-426718992CAD}" dt="2022-03-21T23:39:02.410" v="200"/>
          <ac:picMkLst>
            <pc:docMk/>
            <pc:sldMk cId="2689461321" sldId="358"/>
            <ac:picMk id="6" creationId="{EDE8B35B-47B6-4765-BFAE-21B063BC34CB}"/>
          </ac:picMkLst>
        </pc:picChg>
      </pc:sldChg>
      <pc:sldChg chg="modSp">
        <pc:chgData name="Guest User" userId="S::urn:spo:anon#bc72e6c931b442e1b83d9d7baffb28dcb7bee849e2d9a5e2bb7cc25170a1c113::" providerId="AD" clId="Web-{6A609E6D-3116-3E16-F414-426718992CAD}" dt="2022-03-21T23:39:23.239" v="204"/>
        <pc:sldMkLst>
          <pc:docMk/>
          <pc:sldMk cId="3173610986" sldId="359"/>
        </pc:sldMkLst>
        <pc:picChg chg="mod">
          <ac:chgData name="Guest User" userId="S::urn:spo:anon#bc72e6c931b442e1b83d9d7baffb28dcb7bee849e2d9a5e2bb7cc25170a1c113::" providerId="AD" clId="Web-{6A609E6D-3116-3E16-F414-426718992CAD}" dt="2022-03-21T23:39:23.176" v="203"/>
          <ac:picMkLst>
            <pc:docMk/>
            <pc:sldMk cId="3173610986" sldId="359"/>
            <ac:picMk id="5" creationId="{0EC0F891-55BF-4D55-8E8B-B53DA8C4E767}"/>
          </ac:picMkLst>
        </pc:picChg>
        <pc:picChg chg="mod">
          <ac:chgData name="Guest User" userId="S::urn:spo:anon#bc72e6c931b442e1b83d9d7baffb28dcb7bee849e2d9a5e2bb7cc25170a1c113::" providerId="AD" clId="Web-{6A609E6D-3116-3E16-F414-426718992CAD}" dt="2022-03-21T23:39:23.239" v="204"/>
          <ac:picMkLst>
            <pc:docMk/>
            <pc:sldMk cId="3173610986" sldId="359"/>
            <ac:picMk id="6" creationId="{EDE8B35B-47B6-4765-BFAE-21B063BC34CB}"/>
          </ac:picMkLst>
        </pc:picChg>
      </pc:sldChg>
    </pc:docChg>
  </pc:docChgLst>
  <pc:docChgLst>
    <pc:chgData name="Guest User" userId="S::urn:spo:anon#c437c167f923f422528aee73b5e70e5726914197d2dec7f210a84ae49e8498a7::" providerId="AD" clId="Web-{7DE86EE7-F10F-40AE-DB63-712D965BE480}"/>
    <pc:docChg chg="modSld">
      <pc:chgData name="Guest User" userId="S::urn:spo:anon#c437c167f923f422528aee73b5e70e5726914197d2dec7f210a84ae49e8498a7::" providerId="AD" clId="Web-{7DE86EE7-F10F-40AE-DB63-712D965BE480}" dt="2022-04-04T01:36:32.173" v="546" actId="20577"/>
      <pc:docMkLst>
        <pc:docMk/>
      </pc:docMkLst>
      <pc:sldChg chg="modSp">
        <pc:chgData name="Guest User" userId="S::urn:spo:anon#c437c167f923f422528aee73b5e70e5726914197d2dec7f210a84ae49e8498a7::" providerId="AD" clId="Web-{7DE86EE7-F10F-40AE-DB63-712D965BE480}" dt="2022-04-03T23:20:17.813" v="6" actId="20577"/>
        <pc:sldMkLst>
          <pc:docMk/>
          <pc:sldMk cId="0" sldId="259"/>
        </pc:sldMkLst>
        <pc:spChg chg="mod">
          <ac:chgData name="Guest User" userId="S::urn:spo:anon#c437c167f923f422528aee73b5e70e5726914197d2dec7f210a84ae49e8498a7::" providerId="AD" clId="Web-{7DE86EE7-F10F-40AE-DB63-712D965BE480}" dt="2022-04-03T23:20:17.813" v="6" actId="20577"/>
          <ac:spMkLst>
            <pc:docMk/>
            <pc:sldMk cId="0" sldId="259"/>
            <ac:spMk id="2" creationId="{332FAA88-0C1A-23EC-244B-BB586AB16ADA}"/>
          </ac:spMkLst>
        </pc:spChg>
        <pc:spChg chg="mod">
          <ac:chgData name="Guest User" userId="S::urn:spo:anon#c437c167f923f422528aee73b5e70e5726914197d2dec7f210a84ae49e8498a7::" providerId="AD" clId="Web-{7DE86EE7-F10F-40AE-DB63-712D965BE480}" dt="2022-04-03T23:19:20.139" v="0" actId="14100"/>
          <ac:spMkLst>
            <pc:docMk/>
            <pc:sldMk cId="0" sldId="259"/>
            <ac:spMk id="312" creationId="{00000000-0000-0000-0000-000000000000}"/>
          </ac:spMkLst>
        </pc:spChg>
      </pc:sldChg>
      <pc:sldChg chg="modSp">
        <pc:chgData name="Guest User" userId="S::urn:spo:anon#c437c167f923f422528aee73b5e70e5726914197d2dec7f210a84ae49e8498a7::" providerId="AD" clId="Web-{7DE86EE7-F10F-40AE-DB63-712D965BE480}" dt="2022-04-03T23:32:10.238" v="74" actId="20577"/>
        <pc:sldMkLst>
          <pc:docMk/>
          <pc:sldMk cId="0" sldId="264"/>
        </pc:sldMkLst>
        <pc:spChg chg="mod">
          <ac:chgData name="Guest User" userId="S::urn:spo:anon#c437c167f923f422528aee73b5e70e5726914197d2dec7f210a84ae49e8498a7::" providerId="AD" clId="Web-{7DE86EE7-F10F-40AE-DB63-712D965BE480}" dt="2022-04-03T23:32:10.238" v="74" actId="20577"/>
          <ac:spMkLst>
            <pc:docMk/>
            <pc:sldMk cId="0" sldId="264"/>
            <ac:spMk id="4" creationId="{2A7D3A66-4741-5C35-EDF0-07C9E0489A88}"/>
          </ac:spMkLst>
        </pc:spChg>
        <pc:spChg chg="mod">
          <ac:chgData name="Guest User" userId="S::urn:spo:anon#c437c167f923f422528aee73b5e70e5726914197d2dec7f210a84ae49e8498a7::" providerId="AD" clId="Web-{7DE86EE7-F10F-40AE-DB63-712D965BE480}" dt="2022-04-03T23:32:00.363" v="72" actId="20577"/>
          <ac:spMkLst>
            <pc:docMk/>
            <pc:sldMk cId="0" sldId="264"/>
            <ac:spMk id="26" creationId="{63D5B65A-793E-4E79-B52C-834340BABD85}"/>
          </ac:spMkLst>
        </pc:spChg>
        <pc:spChg chg="mod">
          <ac:chgData name="Guest User" userId="S::urn:spo:anon#c437c167f923f422528aee73b5e70e5726914197d2dec7f210a84ae49e8498a7::" providerId="AD" clId="Web-{7DE86EE7-F10F-40AE-DB63-712D965BE480}" dt="2022-04-03T23:31:28.066" v="54" actId="20577"/>
          <ac:spMkLst>
            <pc:docMk/>
            <pc:sldMk cId="0" sldId="264"/>
            <ac:spMk id="30" creationId="{100AEE39-1F64-4466-ACEE-5B01ED088536}"/>
          </ac:spMkLst>
        </pc:spChg>
      </pc:sldChg>
      <pc:sldChg chg="addSp modSp">
        <pc:chgData name="Guest User" userId="S::urn:spo:anon#c437c167f923f422528aee73b5e70e5726914197d2dec7f210a84ae49e8498a7::" providerId="AD" clId="Web-{7DE86EE7-F10F-40AE-DB63-712D965BE480}" dt="2022-04-03T23:27:18.275" v="21" actId="14100"/>
        <pc:sldMkLst>
          <pc:docMk/>
          <pc:sldMk cId="2486721525" sldId="341"/>
        </pc:sldMkLst>
        <pc:spChg chg="add mod">
          <ac:chgData name="Guest User" userId="S::urn:spo:anon#c437c167f923f422528aee73b5e70e5726914197d2dec7f210a84ae49e8498a7::" providerId="AD" clId="Web-{7DE86EE7-F10F-40AE-DB63-712D965BE480}" dt="2022-04-03T23:27:18.275" v="21" actId="14100"/>
          <ac:spMkLst>
            <pc:docMk/>
            <pc:sldMk cId="2486721525" sldId="341"/>
            <ac:spMk id="101" creationId="{C490854A-3705-D3C2-CB0B-CA528B8E7892}"/>
          </ac:spMkLst>
        </pc:spChg>
        <pc:spChg chg="mod">
          <ac:chgData name="Guest User" userId="S::urn:spo:anon#c437c167f923f422528aee73b5e70e5726914197d2dec7f210a84ae49e8498a7::" providerId="AD" clId="Web-{7DE86EE7-F10F-40AE-DB63-712D965BE480}" dt="2022-04-03T23:25:11.444" v="8" actId="1076"/>
          <ac:spMkLst>
            <pc:docMk/>
            <pc:sldMk cId="2486721525" sldId="341"/>
            <ac:spMk id="116" creationId="{473E579E-3692-41BD-8D3D-A49F032BB7D1}"/>
          </ac:spMkLst>
        </pc:spChg>
      </pc:sldChg>
      <pc:sldChg chg="modSp">
        <pc:chgData name="Guest User" userId="S::urn:spo:anon#c437c167f923f422528aee73b5e70e5726914197d2dec7f210a84ae49e8498a7::" providerId="AD" clId="Web-{7DE86EE7-F10F-40AE-DB63-712D965BE480}" dt="2022-04-03T23:33:53.444" v="75" actId="1076"/>
        <pc:sldMkLst>
          <pc:docMk/>
          <pc:sldMk cId="4114424017" sldId="342"/>
        </pc:sldMkLst>
        <pc:spChg chg="mod">
          <ac:chgData name="Guest User" userId="S::urn:spo:anon#c437c167f923f422528aee73b5e70e5726914197d2dec7f210a84ae49e8498a7::" providerId="AD" clId="Web-{7DE86EE7-F10F-40AE-DB63-712D965BE480}" dt="2022-04-03T23:33:53.444" v="75" actId="1076"/>
          <ac:spMkLst>
            <pc:docMk/>
            <pc:sldMk cId="4114424017" sldId="342"/>
            <ac:spMk id="11" creationId="{32873532-4DAB-46C2-9B1C-F38B26BCDC39}"/>
          </ac:spMkLst>
        </pc:spChg>
      </pc:sldChg>
      <pc:sldChg chg="delSp modSp">
        <pc:chgData name="Guest User" userId="S::urn:spo:anon#c437c167f923f422528aee73b5e70e5726914197d2dec7f210a84ae49e8498a7::" providerId="AD" clId="Web-{7DE86EE7-F10F-40AE-DB63-712D965BE480}" dt="2022-04-04T00:50:05.052" v="477"/>
        <pc:sldMkLst>
          <pc:docMk/>
          <pc:sldMk cId="2576879601" sldId="365"/>
        </pc:sldMkLst>
        <pc:spChg chg="mod">
          <ac:chgData name="Guest User" userId="S::urn:spo:anon#c437c167f923f422528aee73b5e70e5726914197d2dec7f210a84ae49e8498a7::" providerId="AD" clId="Web-{7DE86EE7-F10F-40AE-DB63-712D965BE480}" dt="2022-04-04T00:49:43.989" v="476" actId="20577"/>
          <ac:spMkLst>
            <pc:docMk/>
            <pc:sldMk cId="2576879601" sldId="365"/>
            <ac:spMk id="3" creationId="{346B9D98-5C00-250F-2E85-76FD3A920D22}"/>
          </ac:spMkLst>
        </pc:spChg>
        <pc:spChg chg="mod">
          <ac:chgData name="Guest User" userId="S::urn:spo:anon#c437c167f923f422528aee73b5e70e5726914197d2dec7f210a84ae49e8498a7::" providerId="AD" clId="Web-{7DE86EE7-F10F-40AE-DB63-712D965BE480}" dt="2022-04-04T00:50:05.052" v="477"/>
          <ac:spMkLst>
            <pc:docMk/>
            <pc:sldMk cId="2576879601" sldId="365"/>
            <ac:spMk id="5" creationId="{B7651FB1-3FE6-E20B-3600-01AAC0F88061}"/>
          </ac:spMkLst>
        </pc:spChg>
        <pc:spChg chg="mod">
          <ac:chgData name="Guest User" userId="S::urn:spo:anon#c437c167f923f422528aee73b5e70e5726914197d2dec7f210a84ae49e8498a7::" providerId="AD" clId="Web-{7DE86EE7-F10F-40AE-DB63-712D965BE480}" dt="2022-04-04T00:45:27.977" v="473" actId="20577"/>
          <ac:spMkLst>
            <pc:docMk/>
            <pc:sldMk cId="2576879601" sldId="365"/>
            <ac:spMk id="6" creationId="{74F8F5B6-6C79-278D-D3C6-E2F59AC9C58B}"/>
          </ac:spMkLst>
        </pc:spChg>
        <pc:spChg chg="del">
          <ac:chgData name="Guest User" userId="S::urn:spo:anon#c437c167f923f422528aee73b5e70e5726914197d2dec7f210a84ae49e8498a7::" providerId="AD" clId="Web-{7DE86EE7-F10F-40AE-DB63-712D965BE480}" dt="2022-04-04T00:45:20.305" v="471"/>
          <ac:spMkLst>
            <pc:docMk/>
            <pc:sldMk cId="2576879601" sldId="365"/>
            <ac:spMk id="8" creationId="{BAE03099-60F2-2556-8330-F7C06AE829D3}"/>
          </ac:spMkLst>
        </pc:spChg>
      </pc:sldChg>
      <pc:sldChg chg="addSp delSp modSp">
        <pc:chgData name="Guest User" userId="S::urn:spo:anon#c437c167f923f422528aee73b5e70e5726914197d2dec7f210a84ae49e8498a7::" providerId="AD" clId="Web-{7DE86EE7-F10F-40AE-DB63-712D965BE480}" dt="2022-04-04T00:39:46.281" v="467" actId="20577"/>
        <pc:sldMkLst>
          <pc:docMk/>
          <pc:sldMk cId="1695560817" sldId="366"/>
        </pc:sldMkLst>
        <pc:spChg chg="mod">
          <ac:chgData name="Guest User" userId="S::urn:spo:anon#c437c167f923f422528aee73b5e70e5726914197d2dec7f210a84ae49e8498a7::" providerId="AD" clId="Web-{7DE86EE7-F10F-40AE-DB63-712D965BE480}" dt="2022-04-04T00:39:46.281" v="467" actId="20577"/>
          <ac:spMkLst>
            <pc:docMk/>
            <pc:sldMk cId="1695560817" sldId="366"/>
            <ac:spMk id="3" creationId="{F1048966-CD25-3754-6E9D-DB4371B1B8BB}"/>
          </ac:spMkLst>
        </pc:spChg>
        <pc:spChg chg="add del mod">
          <ac:chgData name="Guest User" userId="S::urn:spo:anon#c437c167f923f422528aee73b5e70e5726914197d2dec7f210a84ae49e8498a7::" providerId="AD" clId="Web-{7DE86EE7-F10F-40AE-DB63-712D965BE480}" dt="2022-04-04T00:29:57.140" v="368"/>
          <ac:spMkLst>
            <pc:docMk/>
            <pc:sldMk cId="1695560817" sldId="366"/>
            <ac:spMk id="4" creationId="{F3B9DF74-A248-A562-3ECA-9E42FBCDE99D}"/>
          </ac:spMkLst>
        </pc:spChg>
        <pc:spChg chg="add mod">
          <ac:chgData name="Guest User" userId="S::urn:spo:anon#c437c167f923f422528aee73b5e70e5726914197d2dec7f210a84ae49e8498a7::" providerId="AD" clId="Web-{7DE86EE7-F10F-40AE-DB63-712D965BE480}" dt="2022-04-04T00:33:50.021" v="406" actId="1076"/>
          <ac:spMkLst>
            <pc:docMk/>
            <pc:sldMk cId="1695560817" sldId="366"/>
            <ac:spMk id="5" creationId="{0A512D6F-DF46-9968-F0BB-A3D859B3FC70}"/>
          </ac:spMkLst>
        </pc:spChg>
        <pc:spChg chg="add mod">
          <ac:chgData name="Guest User" userId="S::urn:spo:anon#c437c167f923f422528aee73b5e70e5726914197d2dec7f210a84ae49e8498a7::" providerId="AD" clId="Web-{7DE86EE7-F10F-40AE-DB63-712D965BE480}" dt="2022-04-04T00:33:50.006" v="405" actId="1076"/>
          <ac:spMkLst>
            <pc:docMk/>
            <pc:sldMk cId="1695560817" sldId="366"/>
            <ac:spMk id="7" creationId="{13934D1C-6E4A-EDA6-05C5-4249C9B8C8B5}"/>
          </ac:spMkLst>
        </pc:spChg>
        <pc:spChg chg="mod">
          <ac:chgData name="Guest User" userId="S::urn:spo:anon#c437c167f923f422528aee73b5e70e5726914197d2dec7f210a84ae49e8498a7::" providerId="AD" clId="Web-{7DE86EE7-F10F-40AE-DB63-712D965BE480}" dt="2022-04-04T00:19:30.076" v="318" actId="1076"/>
          <ac:spMkLst>
            <pc:docMk/>
            <pc:sldMk cId="1695560817" sldId="366"/>
            <ac:spMk id="36" creationId="{B54A5F69-1C30-7571-6B17-59787A961DAF}"/>
          </ac:spMkLst>
        </pc:spChg>
        <pc:spChg chg="add mod">
          <ac:chgData name="Guest User" userId="S::urn:spo:anon#c437c167f923f422528aee73b5e70e5726914197d2dec7f210a84ae49e8498a7::" providerId="AD" clId="Web-{7DE86EE7-F10F-40AE-DB63-712D965BE480}" dt="2022-04-04T00:18:23.731" v="296" actId="14100"/>
          <ac:spMkLst>
            <pc:docMk/>
            <pc:sldMk cId="1695560817" sldId="366"/>
            <ac:spMk id="40" creationId="{611EBE9E-2A7C-8DB0-CAE5-712C95EA2AD3}"/>
          </ac:spMkLst>
        </pc:spChg>
        <pc:spChg chg="add mod">
          <ac:chgData name="Guest User" userId="S::urn:spo:anon#c437c167f923f422528aee73b5e70e5726914197d2dec7f210a84ae49e8498a7::" providerId="AD" clId="Web-{7DE86EE7-F10F-40AE-DB63-712D965BE480}" dt="2022-04-04T00:18:17.543" v="295" actId="14100"/>
          <ac:spMkLst>
            <pc:docMk/>
            <pc:sldMk cId="1695560817" sldId="366"/>
            <ac:spMk id="41" creationId="{3B6580CA-499D-CC3F-919D-5AA5927A4604}"/>
          </ac:spMkLst>
        </pc:spChg>
        <pc:spChg chg="add mod">
          <ac:chgData name="Guest User" userId="S::urn:spo:anon#c437c167f923f422528aee73b5e70e5726914197d2dec7f210a84ae49e8498a7::" providerId="AD" clId="Web-{7DE86EE7-F10F-40AE-DB63-712D965BE480}" dt="2022-04-04T00:11:32.689" v="254" actId="20577"/>
          <ac:spMkLst>
            <pc:docMk/>
            <pc:sldMk cId="1695560817" sldId="366"/>
            <ac:spMk id="42" creationId="{1B08A347-B138-5843-98E6-3B81B9906B8E}"/>
          </ac:spMkLst>
        </pc:spChg>
        <pc:spChg chg="add mod">
          <ac:chgData name="Guest User" userId="S::urn:spo:anon#c437c167f923f422528aee73b5e70e5726914197d2dec7f210a84ae49e8498a7::" providerId="AD" clId="Web-{7DE86EE7-F10F-40AE-DB63-712D965BE480}" dt="2022-04-04T00:33:32.614" v="400" actId="1076"/>
          <ac:spMkLst>
            <pc:docMk/>
            <pc:sldMk cId="1695560817" sldId="366"/>
            <ac:spMk id="43" creationId="{FFB81ECA-772E-68F4-8228-B55348D36206}"/>
          </ac:spMkLst>
        </pc:spChg>
        <pc:spChg chg="add del mod">
          <ac:chgData name="Guest User" userId="S::urn:spo:anon#c437c167f923f422528aee73b5e70e5726914197d2dec7f210a84ae49e8498a7::" providerId="AD" clId="Web-{7DE86EE7-F10F-40AE-DB63-712D965BE480}" dt="2022-04-04T00:14:34.287" v="273"/>
          <ac:spMkLst>
            <pc:docMk/>
            <pc:sldMk cId="1695560817" sldId="366"/>
            <ac:spMk id="44" creationId="{639691B6-B92F-CCB1-2D0E-82FA7ED8B6A8}"/>
          </ac:spMkLst>
        </pc:spChg>
        <pc:spChg chg="add mod">
          <ac:chgData name="Guest User" userId="S::urn:spo:anon#c437c167f923f422528aee73b5e70e5726914197d2dec7f210a84ae49e8498a7::" providerId="AD" clId="Web-{7DE86EE7-F10F-40AE-DB63-712D965BE480}" dt="2022-04-04T00:15:02.038" v="279" actId="20577"/>
          <ac:spMkLst>
            <pc:docMk/>
            <pc:sldMk cId="1695560817" sldId="366"/>
            <ac:spMk id="45" creationId="{BB66F23D-66B3-02EE-5766-5C1F76D9CAFF}"/>
          </ac:spMkLst>
        </pc:spChg>
        <pc:spChg chg="mod">
          <ac:chgData name="Guest User" userId="S::urn:spo:anon#c437c167f923f422528aee73b5e70e5726914197d2dec7f210a84ae49e8498a7::" providerId="AD" clId="Web-{7DE86EE7-F10F-40AE-DB63-712D965BE480}" dt="2022-04-04T00:20:19.562" v="323" actId="1076"/>
          <ac:spMkLst>
            <pc:docMk/>
            <pc:sldMk cId="1695560817" sldId="366"/>
            <ac:spMk id="46" creationId="{1E1C1585-D404-40C5-7DD6-1A36C13365DD}"/>
          </ac:spMkLst>
        </pc:spChg>
        <pc:spChg chg="add mod">
          <ac:chgData name="Guest User" userId="S::urn:spo:anon#c437c167f923f422528aee73b5e70e5726914197d2dec7f210a84ae49e8498a7::" providerId="AD" clId="Web-{7DE86EE7-F10F-40AE-DB63-712D965BE480}" dt="2022-04-04T00:33:07.364" v="396" actId="1076"/>
          <ac:spMkLst>
            <pc:docMk/>
            <pc:sldMk cId="1695560817" sldId="366"/>
            <ac:spMk id="47" creationId="{635EA343-E326-C59A-DD60-9A2325E5F077}"/>
          </ac:spMkLst>
        </pc:spChg>
        <pc:spChg chg="add del mod">
          <ac:chgData name="Guest User" userId="S::urn:spo:anon#c437c167f923f422528aee73b5e70e5726914197d2dec7f210a84ae49e8498a7::" providerId="AD" clId="Web-{7DE86EE7-F10F-40AE-DB63-712D965BE480}" dt="2022-04-04T00:25:33.477" v="334"/>
          <ac:spMkLst>
            <pc:docMk/>
            <pc:sldMk cId="1695560817" sldId="366"/>
            <ac:spMk id="49" creationId="{4F7CD110-2E96-73F9-15EC-09D380024846}"/>
          </ac:spMkLst>
        </pc:spChg>
        <pc:spChg chg="add del">
          <ac:chgData name="Guest User" userId="S::urn:spo:anon#c437c167f923f422528aee73b5e70e5726914197d2dec7f210a84ae49e8498a7::" providerId="AD" clId="Web-{7DE86EE7-F10F-40AE-DB63-712D965BE480}" dt="2022-04-04T00:28:04.059" v="356"/>
          <ac:spMkLst>
            <pc:docMk/>
            <pc:sldMk cId="1695560817" sldId="366"/>
            <ac:spMk id="51" creationId="{F2574BA2-3BC3-B0DC-AEB4-23481F30DEBC}"/>
          </ac:spMkLst>
        </pc:spChg>
        <pc:spChg chg="add del">
          <ac:chgData name="Guest User" userId="S::urn:spo:anon#c437c167f923f422528aee73b5e70e5726914197d2dec7f210a84ae49e8498a7::" providerId="AD" clId="Web-{7DE86EE7-F10F-40AE-DB63-712D965BE480}" dt="2022-04-04T00:34:28.538" v="408"/>
          <ac:spMkLst>
            <pc:docMk/>
            <pc:sldMk cId="1695560817" sldId="366"/>
            <ac:spMk id="53" creationId="{0D6E3B92-8F74-C4E3-DD2C-99ECB7C89DD9}"/>
          </ac:spMkLst>
        </pc:spChg>
        <pc:spChg chg="add mod">
          <ac:chgData name="Guest User" userId="S::urn:spo:anon#c437c167f923f422528aee73b5e70e5726914197d2dec7f210a84ae49e8498a7::" providerId="AD" clId="Web-{7DE86EE7-F10F-40AE-DB63-712D965BE480}" dt="2022-04-04T00:35:10.148" v="427" actId="20577"/>
          <ac:spMkLst>
            <pc:docMk/>
            <pc:sldMk cId="1695560817" sldId="366"/>
            <ac:spMk id="55" creationId="{848D1D00-5AAC-E43D-57E3-DF6A3967DF99}"/>
          </ac:spMkLst>
        </pc:spChg>
        <pc:spChg chg="add mod">
          <ac:chgData name="Guest User" userId="S::urn:spo:anon#c437c167f923f422528aee73b5e70e5726914197d2dec7f210a84ae49e8498a7::" providerId="AD" clId="Web-{7DE86EE7-F10F-40AE-DB63-712D965BE480}" dt="2022-04-04T00:38:27.060" v="463" actId="20577"/>
          <ac:spMkLst>
            <pc:docMk/>
            <pc:sldMk cId="1695560817" sldId="366"/>
            <ac:spMk id="57" creationId="{517415E3-5292-CB76-E3BF-5A88419C6143}"/>
          </ac:spMkLst>
        </pc:spChg>
        <pc:spChg chg="mod">
          <ac:chgData name="Guest User" userId="S::urn:spo:anon#c437c167f923f422528aee73b5e70e5726914197d2dec7f210a84ae49e8498a7::" providerId="AD" clId="Web-{7DE86EE7-F10F-40AE-DB63-712D965BE480}" dt="2022-04-04T00:08:29.778" v="220" actId="1076"/>
          <ac:spMkLst>
            <pc:docMk/>
            <pc:sldMk cId="1695560817" sldId="366"/>
            <ac:spMk id="72" creationId="{2076A5C8-D785-DF79-4D6A-C1A4C3D4A83F}"/>
          </ac:spMkLst>
        </pc:spChg>
        <pc:spChg chg="mod">
          <ac:chgData name="Guest User" userId="S::urn:spo:anon#c437c167f923f422528aee73b5e70e5726914197d2dec7f210a84ae49e8498a7::" providerId="AD" clId="Web-{7DE86EE7-F10F-40AE-DB63-712D965BE480}" dt="2022-04-04T00:36:08.337" v="434" actId="14100"/>
          <ac:spMkLst>
            <pc:docMk/>
            <pc:sldMk cId="1695560817" sldId="366"/>
            <ac:spMk id="78" creationId="{85AA2B18-4964-80D8-597C-B2C0E4AC1A9F}"/>
          </ac:spMkLst>
        </pc:spChg>
        <pc:spChg chg="mod">
          <ac:chgData name="Guest User" userId="S::urn:spo:anon#c437c167f923f422528aee73b5e70e5726914197d2dec7f210a84ae49e8498a7::" providerId="AD" clId="Web-{7DE86EE7-F10F-40AE-DB63-712D965BE480}" dt="2022-04-04T00:32:59.614" v="395" actId="1076"/>
          <ac:spMkLst>
            <pc:docMk/>
            <pc:sldMk cId="1695560817" sldId="366"/>
            <ac:spMk id="82" creationId="{80579DE7-72B2-533E-1105-2A45C4F95512}"/>
          </ac:spMkLst>
        </pc:spChg>
        <pc:picChg chg="mod">
          <ac:chgData name="Guest User" userId="S::urn:spo:anon#c437c167f923f422528aee73b5e70e5726914197d2dec7f210a84ae49e8498a7::" providerId="AD" clId="Web-{7DE86EE7-F10F-40AE-DB63-712D965BE480}" dt="2022-04-04T00:20:19.578" v="324" actId="1076"/>
          <ac:picMkLst>
            <pc:docMk/>
            <pc:sldMk cId="1695560817" sldId="366"/>
            <ac:picMk id="48" creationId="{247921FD-8C4D-E554-1B1D-CACD41AF4EB2}"/>
          </ac:picMkLst>
        </pc:picChg>
        <pc:picChg chg="mod">
          <ac:chgData name="Guest User" userId="S::urn:spo:anon#c437c167f923f422528aee73b5e70e5726914197d2dec7f210a84ae49e8498a7::" providerId="AD" clId="Web-{7DE86EE7-F10F-40AE-DB63-712D965BE480}" dt="2022-04-04T00:19:30.092" v="320" actId="1076"/>
          <ac:picMkLst>
            <pc:docMk/>
            <pc:sldMk cId="1695560817" sldId="366"/>
            <ac:picMk id="100" creationId="{7C55F817-7127-B9AD-8941-666334782182}"/>
          </ac:picMkLst>
        </pc:picChg>
        <pc:cxnChg chg="mod">
          <ac:chgData name="Guest User" userId="S::urn:spo:anon#c437c167f923f422528aee73b5e70e5726914197d2dec7f210a84ae49e8498a7::" providerId="AD" clId="Web-{7DE86EE7-F10F-40AE-DB63-712D965BE480}" dt="2022-04-04T00:19:41.342" v="322" actId="1076"/>
          <ac:cxnSpMkLst>
            <pc:docMk/>
            <pc:sldMk cId="1695560817" sldId="366"/>
            <ac:cxnSpMk id="70" creationId="{36AB945C-B067-EFEB-F8C0-06799B81FEEF}"/>
          </ac:cxnSpMkLst>
        </pc:cxnChg>
        <pc:cxnChg chg="mod">
          <ac:chgData name="Guest User" userId="S::urn:spo:anon#c437c167f923f422528aee73b5e70e5726914197d2dec7f210a84ae49e8498a7::" providerId="AD" clId="Web-{7DE86EE7-F10F-40AE-DB63-712D965BE480}" dt="2022-04-04T00:25:43.274" v="335" actId="1076"/>
          <ac:cxnSpMkLst>
            <pc:docMk/>
            <pc:sldMk cId="1695560817" sldId="366"/>
            <ac:cxnSpMk id="163" creationId="{239D5AB9-9EAB-07FA-6DAA-29766725F05B}"/>
          </ac:cxnSpMkLst>
        </pc:cxnChg>
      </pc:sldChg>
      <pc:sldChg chg="addSp modSp">
        <pc:chgData name="Guest User" userId="S::urn:spo:anon#c437c167f923f422528aee73b5e70e5726914197d2dec7f210a84ae49e8498a7::" providerId="AD" clId="Web-{7DE86EE7-F10F-40AE-DB63-712D965BE480}" dt="2022-04-04T00:03:41.223" v="197" actId="1076"/>
        <pc:sldMkLst>
          <pc:docMk/>
          <pc:sldMk cId="3514561185" sldId="374"/>
        </pc:sldMkLst>
        <pc:spChg chg="mod">
          <ac:chgData name="Guest User" userId="S::urn:spo:anon#c437c167f923f422528aee73b5e70e5726914197d2dec7f210a84ae49e8498a7::" providerId="AD" clId="Web-{7DE86EE7-F10F-40AE-DB63-712D965BE480}" dt="2022-04-04T00:03:41.223" v="197" actId="1076"/>
          <ac:spMkLst>
            <pc:docMk/>
            <pc:sldMk cId="3514561185" sldId="374"/>
            <ac:spMk id="2" creationId="{06BE3DF2-FF5A-32FB-904D-F3B56CDAAEDC}"/>
          </ac:spMkLst>
        </pc:spChg>
        <pc:spChg chg="mod">
          <ac:chgData name="Guest User" userId="S::urn:spo:anon#c437c167f923f422528aee73b5e70e5726914197d2dec7f210a84ae49e8498a7::" providerId="AD" clId="Web-{7DE86EE7-F10F-40AE-DB63-712D965BE480}" dt="2022-04-03T23:34:39.086" v="76" actId="1076"/>
          <ac:spMkLst>
            <pc:docMk/>
            <pc:sldMk cId="3514561185" sldId="374"/>
            <ac:spMk id="11" creationId="{A9B97C9C-0C93-045F-4501-F39E80FF554F}"/>
          </ac:spMkLst>
        </pc:spChg>
        <pc:spChg chg="mod">
          <ac:chgData name="Guest User" userId="S::urn:spo:anon#c437c167f923f422528aee73b5e70e5726914197d2dec7f210a84ae49e8498a7::" providerId="AD" clId="Web-{7DE86EE7-F10F-40AE-DB63-712D965BE480}" dt="2022-04-04T00:02:15.908" v="188" actId="20577"/>
          <ac:spMkLst>
            <pc:docMk/>
            <pc:sldMk cId="3514561185" sldId="374"/>
            <ac:spMk id="331" creationId="{00000000-0000-0000-0000-000000000000}"/>
          </ac:spMkLst>
        </pc:spChg>
        <pc:picChg chg="add mod">
          <ac:chgData name="Guest User" userId="S::urn:spo:anon#c437c167f923f422528aee73b5e70e5726914197d2dec7f210a84ae49e8498a7::" providerId="AD" clId="Web-{7DE86EE7-F10F-40AE-DB63-712D965BE480}" dt="2022-04-04T00:03:33.254" v="196" actId="1076"/>
          <ac:picMkLst>
            <pc:docMk/>
            <pc:sldMk cId="3514561185" sldId="374"/>
            <ac:picMk id="5" creationId="{9166FA4B-85C9-5893-22DC-EC6CE43E7204}"/>
          </ac:picMkLst>
        </pc:picChg>
      </pc:sldChg>
      <pc:sldChg chg="addSp modSp">
        <pc:chgData name="Guest User" userId="S::urn:spo:anon#c437c167f923f422528aee73b5e70e5726914197d2dec7f210a84ae49e8498a7::" providerId="AD" clId="Web-{7DE86EE7-F10F-40AE-DB63-712D965BE480}" dt="2022-04-04T01:36:32.173" v="546" actId="20577"/>
        <pc:sldMkLst>
          <pc:docMk/>
          <pc:sldMk cId="604654217" sldId="375"/>
        </pc:sldMkLst>
        <pc:spChg chg="mod">
          <ac:chgData name="Guest User" userId="S::urn:spo:anon#c437c167f923f422528aee73b5e70e5726914197d2dec7f210a84ae49e8498a7::" providerId="AD" clId="Web-{7DE86EE7-F10F-40AE-DB63-712D965BE480}" dt="2022-04-04T01:36:32.173" v="546" actId="20577"/>
          <ac:spMkLst>
            <pc:docMk/>
            <pc:sldMk cId="604654217" sldId="375"/>
            <ac:spMk id="2" creationId="{AB52A157-2CB8-6DCB-8D3B-00713BF25DCA}"/>
          </ac:spMkLst>
        </pc:spChg>
        <pc:spChg chg="mod">
          <ac:chgData name="Guest User" userId="S::urn:spo:anon#c437c167f923f422528aee73b5e70e5726914197d2dec7f210a84ae49e8498a7::" providerId="AD" clId="Web-{7DE86EE7-F10F-40AE-DB63-712D965BE480}" dt="2022-04-04T01:35:46.218" v="544" actId="20577"/>
          <ac:spMkLst>
            <pc:docMk/>
            <pc:sldMk cId="604654217" sldId="375"/>
            <ac:spMk id="3" creationId="{346B9D98-5C00-250F-2E85-76FD3A920D22}"/>
          </ac:spMkLst>
        </pc:spChg>
        <pc:spChg chg="mod">
          <ac:chgData name="Guest User" userId="S::urn:spo:anon#c437c167f923f422528aee73b5e70e5726914197d2dec7f210a84ae49e8498a7::" providerId="AD" clId="Web-{7DE86EE7-F10F-40AE-DB63-712D965BE480}" dt="2022-04-04T01:24:59.042" v="483" actId="1076"/>
          <ac:spMkLst>
            <pc:docMk/>
            <pc:sldMk cId="604654217" sldId="375"/>
            <ac:spMk id="9" creationId="{A559BC09-4387-488E-85BC-CBE75B1CE17C}"/>
          </ac:spMkLst>
        </pc:spChg>
        <pc:picChg chg="add mod">
          <ac:chgData name="Guest User" userId="S::urn:spo:anon#c437c167f923f422528aee73b5e70e5726914197d2dec7f210a84ae49e8498a7::" providerId="AD" clId="Web-{7DE86EE7-F10F-40AE-DB63-712D965BE480}" dt="2022-04-04T01:23:48.352" v="482" actId="1076"/>
          <ac:picMkLst>
            <pc:docMk/>
            <pc:sldMk cId="604654217" sldId="375"/>
            <ac:picMk id="10" creationId="{D00B0523-674C-CC99-F2A4-607C8B5BBE87}"/>
          </ac:picMkLst>
        </pc:picChg>
        <pc:cxnChg chg="add mod">
          <ac:chgData name="Guest User" userId="S::urn:spo:anon#c437c167f923f422528aee73b5e70e5726914197d2dec7f210a84ae49e8498a7::" providerId="AD" clId="Web-{7DE86EE7-F10F-40AE-DB63-712D965BE480}" dt="2022-04-04T01:32:54.057" v="523" actId="1076"/>
          <ac:cxnSpMkLst>
            <pc:docMk/>
            <pc:sldMk cId="604654217" sldId="375"/>
            <ac:cxnSpMk id="11" creationId="{80DA06C6-E09C-08BC-D6FB-BC20D8957044}"/>
          </ac:cxnSpMkLst>
        </pc:cxnChg>
        <pc:cxnChg chg="add mod">
          <ac:chgData name="Guest User" userId="S::urn:spo:anon#c437c167f923f422528aee73b5e70e5726914197d2dec7f210a84ae49e8498a7::" providerId="AD" clId="Web-{7DE86EE7-F10F-40AE-DB63-712D965BE480}" dt="2022-04-04T01:33:07.932" v="526" actId="1076"/>
          <ac:cxnSpMkLst>
            <pc:docMk/>
            <pc:sldMk cId="604654217" sldId="375"/>
            <ac:cxnSpMk id="12" creationId="{77793D15-5876-2206-449B-4B1F41AFE012}"/>
          </ac:cxnSpMkLst>
        </pc:cxnChg>
        <pc:cxnChg chg="add mod">
          <ac:chgData name="Guest User" userId="S::urn:spo:anon#c437c167f923f422528aee73b5e70e5726914197d2dec7f210a84ae49e8498a7::" providerId="AD" clId="Web-{7DE86EE7-F10F-40AE-DB63-712D965BE480}" dt="2022-04-04T01:33:27.542" v="529" actId="1076"/>
          <ac:cxnSpMkLst>
            <pc:docMk/>
            <pc:sldMk cId="604654217" sldId="375"/>
            <ac:cxnSpMk id="13" creationId="{70D6C415-5AB0-50A0-6B7B-F91A78ED3D34}"/>
          </ac:cxnSpMkLst>
        </pc:cxnChg>
      </pc:sldChg>
    </pc:docChg>
  </pc:docChgLst>
  <pc:docChgLst>
    <pc:chgData name="Tami Corson" userId="17b03132-2f21-4edf-a2df-f25c30f43233" providerId="ADAL" clId="{6792B936-5997-41FF-9132-74CFA4A2F780}"/>
    <pc:docChg chg="undo redo custSel delSld modSld sldOrd">
      <pc:chgData name="Tami Corson" userId="17b03132-2f21-4edf-a2df-f25c30f43233" providerId="ADAL" clId="{6792B936-5997-41FF-9132-74CFA4A2F780}" dt="2022-03-24T19:24:09.878" v="4246" actId="33524"/>
      <pc:docMkLst>
        <pc:docMk/>
      </pc:docMkLst>
      <pc:sldChg chg="addSp delSp modSp mod">
        <pc:chgData name="Tami Corson" userId="17b03132-2f21-4edf-a2df-f25c30f43233" providerId="ADAL" clId="{6792B936-5997-41FF-9132-74CFA4A2F780}" dt="2022-03-21T19:19:48.331" v="243" actId="207"/>
        <pc:sldMkLst>
          <pc:docMk/>
          <pc:sldMk cId="0" sldId="257"/>
        </pc:sldMkLst>
        <pc:spChg chg="mod">
          <ac:chgData name="Tami Corson" userId="17b03132-2f21-4edf-a2df-f25c30f43233" providerId="ADAL" clId="{6792B936-5997-41FF-9132-74CFA4A2F780}" dt="2022-03-21T12:50:00.782" v="3" actId="207"/>
          <ac:spMkLst>
            <pc:docMk/>
            <pc:sldMk cId="0" sldId="257"/>
            <ac:spMk id="3" creationId="{39609F45-5196-405D-A25B-0B3CF8FD192A}"/>
          </ac:spMkLst>
        </pc:spChg>
        <pc:spChg chg="add mod">
          <ac:chgData name="Tami Corson" userId="17b03132-2f21-4edf-a2df-f25c30f43233" providerId="ADAL" clId="{6792B936-5997-41FF-9132-74CFA4A2F780}" dt="2022-03-21T19:19:48.331" v="243" actId="207"/>
          <ac:spMkLst>
            <pc:docMk/>
            <pc:sldMk cId="0" sldId="257"/>
            <ac:spMk id="8" creationId="{658FBB6F-FDD7-4B3F-BBC3-FB5A47C4D7BD}"/>
          </ac:spMkLst>
        </pc:spChg>
        <pc:spChg chg="del mod">
          <ac:chgData name="Tami Corson" userId="17b03132-2f21-4edf-a2df-f25c30f43233" providerId="ADAL" clId="{6792B936-5997-41FF-9132-74CFA4A2F780}" dt="2022-03-21T19:18:50.168" v="181" actId="478"/>
          <ac:spMkLst>
            <pc:docMk/>
            <pc:sldMk cId="0" sldId="257"/>
            <ac:spMk id="46" creationId="{4AA3E2F6-ED8E-4380-9FE0-BE167076C7B9}"/>
          </ac:spMkLst>
        </pc:spChg>
        <pc:spChg chg="mod">
          <ac:chgData name="Tami Corson" userId="17b03132-2f21-4edf-a2df-f25c30f43233" providerId="ADAL" clId="{6792B936-5997-41FF-9132-74CFA4A2F780}" dt="2022-03-21T12:50:11.811" v="4" actId="207"/>
          <ac:spMkLst>
            <pc:docMk/>
            <pc:sldMk cId="0" sldId="257"/>
            <ac:spMk id="47" creationId="{C5E20432-F495-4AE8-8931-143A4C1D3844}"/>
          </ac:spMkLst>
        </pc:spChg>
        <pc:spChg chg="add mod">
          <ac:chgData name="Tami Corson" userId="17b03132-2f21-4edf-a2df-f25c30f43233" providerId="ADAL" clId="{6792B936-5997-41FF-9132-74CFA4A2F780}" dt="2022-03-21T19:18:41.924" v="180" actId="1076"/>
          <ac:spMkLst>
            <pc:docMk/>
            <pc:sldMk cId="0" sldId="257"/>
            <ac:spMk id="52" creationId="{6C9D2FE4-3EA2-442C-939B-BC72E4710CD2}"/>
          </ac:spMkLst>
        </pc:spChg>
        <pc:spChg chg="mod">
          <ac:chgData name="Tami Corson" userId="17b03132-2f21-4edf-a2df-f25c30f43233" providerId="ADAL" clId="{6792B936-5997-41FF-9132-74CFA4A2F780}" dt="2022-03-21T12:47:55.272" v="1" actId="1076"/>
          <ac:spMkLst>
            <pc:docMk/>
            <pc:sldMk cId="0" sldId="257"/>
            <ac:spMk id="198" creationId="{00000000-0000-0000-0000-000000000000}"/>
          </ac:spMkLst>
        </pc:spChg>
        <pc:picChg chg="add mod modCrop">
          <ac:chgData name="Tami Corson" userId="17b03132-2f21-4edf-a2df-f25c30f43233" providerId="ADAL" clId="{6792B936-5997-41FF-9132-74CFA4A2F780}" dt="2022-03-21T19:17:33.698" v="150" actId="14100"/>
          <ac:picMkLst>
            <pc:docMk/>
            <pc:sldMk cId="0" sldId="257"/>
            <ac:picMk id="7" creationId="{95A77363-E608-4059-A435-11A522FD102A}"/>
          </ac:picMkLst>
        </pc:picChg>
      </pc:sldChg>
      <pc:sldChg chg="modSp mod">
        <pc:chgData name="Tami Corson" userId="17b03132-2f21-4edf-a2df-f25c30f43233" providerId="ADAL" clId="{6792B936-5997-41FF-9132-74CFA4A2F780}" dt="2022-03-21T12:52:33.694" v="10" actId="20577"/>
        <pc:sldMkLst>
          <pc:docMk/>
          <pc:sldMk cId="0" sldId="261"/>
        </pc:sldMkLst>
        <pc:spChg chg="mod">
          <ac:chgData name="Tami Corson" userId="17b03132-2f21-4edf-a2df-f25c30f43233" providerId="ADAL" clId="{6792B936-5997-41FF-9132-74CFA4A2F780}" dt="2022-03-21T12:52:33.694" v="10" actId="20577"/>
          <ac:spMkLst>
            <pc:docMk/>
            <pc:sldMk cId="0" sldId="261"/>
            <ac:spMk id="337" creationId="{00000000-0000-0000-0000-000000000000}"/>
          </ac:spMkLst>
        </pc:spChg>
      </pc:sldChg>
      <pc:sldChg chg="modSp mod">
        <pc:chgData name="Tami Corson" userId="17b03132-2f21-4edf-a2df-f25c30f43233" providerId="ADAL" clId="{6792B936-5997-41FF-9132-74CFA4A2F780}" dt="2022-03-22T15:22:56.576" v="2736" actId="207"/>
        <pc:sldMkLst>
          <pc:docMk/>
          <pc:sldMk cId="0" sldId="262"/>
        </pc:sldMkLst>
        <pc:spChg chg="mod">
          <ac:chgData name="Tami Corson" userId="17b03132-2f21-4edf-a2df-f25c30f43233" providerId="ADAL" clId="{6792B936-5997-41FF-9132-74CFA4A2F780}" dt="2022-03-22T15:22:56.576" v="2736" actId="207"/>
          <ac:spMkLst>
            <pc:docMk/>
            <pc:sldMk cId="0" sldId="262"/>
            <ac:spMk id="438" creationId="{00000000-0000-0000-0000-000000000000}"/>
          </ac:spMkLst>
        </pc:spChg>
      </pc:sldChg>
      <pc:sldChg chg="modSp mod">
        <pc:chgData name="Tami Corson" userId="17b03132-2f21-4edf-a2df-f25c30f43233" providerId="ADAL" clId="{6792B936-5997-41FF-9132-74CFA4A2F780}" dt="2022-03-24T18:06:01.922" v="4242" actId="6549"/>
        <pc:sldMkLst>
          <pc:docMk/>
          <pc:sldMk cId="0" sldId="264"/>
        </pc:sldMkLst>
        <pc:spChg chg="mod">
          <ac:chgData name="Tami Corson" userId="17b03132-2f21-4edf-a2df-f25c30f43233" providerId="ADAL" clId="{6792B936-5997-41FF-9132-74CFA4A2F780}" dt="2022-03-21T19:21:22.523" v="244" actId="207"/>
          <ac:spMkLst>
            <pc:docMk/>
            <pc:sldMk cId="0" sldId="264"/>
            <ac:spMk id="29" creationId="{CE4534C1-122C-4584-960F-B0117C9A488A}"/>
          </ac:spMkLst>
        </pc:spChg>
        <pc:spChg chg="mod">
          <ac:chgData name="Tami Corson" userId="17b03132-2f21-4edf-a2df-f25c30f43233" providerId="ADAL" clId="{6792B936-5997-41FF-9132-74CFA4A2F780}" dt="2022-03-24T18:06:01.922" v="4242" actId="6549"/>
          <ac:spMkLst>
            <pc:docMk/>
            <pc:sldMk cId="0" sldId="264"/>
            <ac:spMk id="472" creationId="{00000000-0000-0000-0000-000000000000}"/>
          </ac:spMkLst>
        </pc:spChg>
      </pc:sldChg>
      <pc:sldChg chg="delSp modSp mod">
        <pc:chgData name="Tami Corson" userId="17b03132-2f21-4edf-a2df-f25c30f43233" providerId="ADAL" clId="{6792B936-5997-41FF-9132-74CFA4A2F780}" dt="2022-03-22T15:37:28.150" v="3392" actId="1076"/>
        <pc:sldMkLst>
          <pc:docMk/>
          <pc:sldMk cId="0" sldId="269"/>
        </pc:sldMkLst>
        <pc:spChg chg="del">
          <ac:chgData name="Tami Corson" userId="17b03132-2f21-4edf-a2df-f25c30f43233" providerId="ADAL" clId="{6792B936-5997-41FF-9132-74CFA4A2F780}" dt="2022-03-21T23:37:16.456" v="1292" actId="478"/>
          <ac:spMkLst>
            <pc:docMk/>
            <pc:sldMk cId="0" sldId="269"/>
            <ac:spMk id="13" creationId="{81906317-FB50-4C44-83DD-8262AE251781}"/>
          </ac:spMkLst>
        </pc:spChg>
        <pc:spChg chg="del">
          <ac:chgData name="Tami Corson" userId="17b03132-2f21-4edf-a2df-f25c30f43233" providerId="ADAL" clId="{6792B936-5997-41FF-9132-74CFA4A2F780}" dt="2022-03-22T15:28:23.770" v="2756" actId="478"/>
          <ac:spMkLst>
            <pc:docMk/>
            <pc:sldMk cId="0" sldId="269"/>
            <ac:spMk id="16" creationId="{F29BBF2D-5F15-45EC-BE2A-14ABF1E18DB5}"/>
          </ac:spMkLst>
        </pc:spChg>
        <pc:spChg chg="mod">
          <ac:chgData name="Tami Corson" userId="17b03132-2f21-4edf-a2df-f25c30f43233" providerId="ADAL" clId="{6792B936-5997-41FF-9132-74CFA4A2F780}" dt="2022-03-22T15:32:01.321" v="3343" actId="20577"/>
          <ac:spMkLst>
            <pc:docMk/>
            <pc:sldMk cId="0" sldId="269"/>
            <ac:spMk id="605" creationId="{00000000-0000-0000-0000-000000000000}"/>
          </ac:spMkLst>
        </pc:spChg>
        <pc:spChg chg="mod">
          <ac:chgData name="Tami Corson" userId="17b03132-2f21-4edf-a2df-f25c30f43233" providerId="ADAL" clId="{6792B936-5997-41FF-9132-74CFA4A2F780}" dt="2022-03-22T15:36:42.028" v="3389" actId="14100"/>
          <ac:spMkLst>
            <pc:docMk/>
            <pc:sldMk cId="0" sldId="269"/>
            <ac:spMk id="609" creationId="{00000000-0000-0000-0000-000000000000}"/>
          </ac:spMkLst>
        </pc:spChg>
        <pc:picChg chg="mod">
          <ac:chgData name="Tami Corson" userId="17b03132-2f21-4edf-a2df-f25c30f43233" providerId="ADAL" clId="{6792B936-5997-41FF-9132-74CFA4A2F780}" dt="2022-03-22T15:28:56.031" v="2761" actId="1076"/>
          <ac:picMkLst>
            <pc:docMk/>
            <pc:sldMk cId="0" sldId="269"/>
            <ac:picMk id="4" creationId="{A3DE1E23-4D91-4A14-B3F7-C67C5D0DD7A5}"/>
          </ac:picMkLst>
        </pc:picChg>
        <pc:picChg chg="mod">
          <ac:chgData name="Tami Corson" userId="17b03132-2f21-4edf-a2df-f25c30f43233" providerId="ADAL" clId="{6792B936-5997-41FF-9132-74CFA4A2F780}" dt="2022-03-22T15:37:21.564" v="3391" actId="12788"/>
          <ac:picMkLst>
            <pc:docMk/>
            <pc:sldMk cId="0" sldId="269"/>
            <ac:picMk id="5" creationId="{9E943CF7-D578-4861-B11C-4ED484043137}"/>
          </ac:picMkLst>
        </pc:picChg>
        <pc:picChg chg="mod">
          <ac:chgData name="Tami Corson" userId="17b03132-2f21-4edf-a2df-f25c30f43233" providerId="ADAL" clId="{6792B936-5997-41FF-9132-74CFA4A2F780}" dt="2022-03-22T15:37:28.150" v="3392" actId="1076"/>
          <ac:picMkLst>
            <pc:docMk/>
            <pc:sldMk cId="0" sldId="269"/>
            <ac:picMk id="6" creationId="{7320460E-7625-44AD-8A44-09D8797A39CC}"/>
          </ac:picMkLst>
        </pc:picChg>
      </pc:sldChg>
      <pc:sldChg chg="addSp delSp modSp mod">
        <pc:chgData name="Tami Corson" userId="17b03132-2f21-4edf-a2df-f25c30f43233" providerId="ADAL" clId="{6792B936-5997-41FF-9132-74CFA4A2F780}" dt="2022-03-24T18:08:24.190" v="4243" actId="22"/>
        <pc:sldMkLst>
          <pc:docMk/>
          <pc:sldMk cId="0" sldId="275"/>
        </pc:sldMkLst>
        <pc:spChg chg="del">
          <ac:chgData name="Tami Corson" userId="17b03132-2f21-4edf-a2df-f25c30f43233" providerId="ADAL" clId="{6792B936-5997-41FF-9132-74CFA4A2F780}" dt="2022-03-22T15:39:11.071" v="3411" actId="478"/>
          <ac:spMkLst>
            <pc:docMk/>
            <pc:sldMk cId="0" sldId="275"/>
            <ac:spMk id="5" creationId="{86737F5C-5575-427C-908C-240C97E11A51}"/>
          </ac:spMkLst>
        </pc:spChg>
        <pc:spChg chg="del mod">
          <ac:chgData name="Tami Corson" userId="17b03132-2f21-4edf-a2df-f25c30f43233" providerId="ADAL" clId="{6792B936-5997-41FF-9132-74CFA4A2F780}" dt="2022-03-21T19:48:06.009" v="546" actId="478"/>
          <ac:spMkLst>
            <pc:docMk/>
            <pc:sldMk cId="0" sldId="275"/>
            <ac:spMk id="9" creationId="{62209AC9-A92B-46EE-BFDE-FF26E2745235}"/>
          </ac:spMkLst>
        </pc:spChg>
        <pc:spChg chg="add">
          <ac:chgData name="Tami Corson" userId="17b03132-2f21-4edf-a2df-f25c30f43233" providerId="ADAL" clId="{6792B936-5997-41FF-9132-74CFA4A2F780}" dt="2022-03-24T18:08:24.190" v="4243" actId="22"/>
          <ac:spMkLst>
            <pc:docMk/>
            <pc:sldMk cId="0" sldId="275"/>
            <ac:spMk id="9" creationId="{89461D6D-F79F-4EDF-961F-0584EC3D92D7}"/>
          </ac:spMkLst>
        </pc:spChg>
        <pc:spChg chg="mod">
          <ac:chgData name="Tami Corson" userId="17b03132-2f21-4edf-a2df-f25c30f43233" providerId="ADAL" clId="{6792B936-5997-41FF-9132-74CFA4A2F780}" dt="2022-03-21T19:48:09.052" v="548" actId="20577"/>
          <ac:spMkLst>
            <pc:docMk/>
            <pc:sldMk cId="0" sldId="275"/>
            <ac:spMk id="692" creationId="{00000000-0000-0000-0000-000000000000}"/>
          </ac:spMkLst>
        </pc:spChg>
        <pc:graphicFrameChg chg="mod modGraphic">
          <ac:chgData name="Tami Corson" userId="17b03132-2f21-4edf-a2df-f25c30f43233" providerId="ADAL" clId="{6792B936-5997-41FF-9132-74CFA4A2F780}" dt="2022-03-22T15:40:09.316" v="3412" actId="3626"/>
          <ac:graphicFrameMkLst>
            <pc:docMk/>
            <pc:sldMk cId="0" sldId="275"/>
            <ac:graphicFrameMk id="694" creationId="{00000000-0000-0000-0000-000000000000}"/>
          </ac:graphicFrameMkLst>
        </pc:graphicFrameChg>
      </pc:sldChg>
      <pc:sldChg chg="addSp delSp modSp mod">
        <pc:chgData name="Tami Corson" userId="17b03132-2f21-4edf-a2df-f25c30f43233" providerId="ADAL" clId="{6792B936-5997-41FF-9132-74CFA4A2F780}" dt="2022-03-24T18:08:40.709" v="4245" actId="22"/>
        <pc:sldMkLst>
          <pc:docMk/>
          <pc:sldMk cId="0" sldId="280"/>
        </pc:sldMkLst>
        <pc:spChg chg="add mod">
          <ac:chgData name="Tami Corson" userId="17b03132-2f21-4edf-a2df-f25c30f43233" providerId="ADAL" clId="{6792B936-5997-41FF-9132-74CFA4A2F780}" dt="2022-03-21T19:59:49.548" v="693" actId="20577"/>
          <ac:spMkLst>
            <pc:docMk/>
            <pc:sldMk cId="0" sldId="280"/>
            <ac:spMk id="2" creationId="{54A056D4-C1E2-49A0-BC07-61F24B2B511D}"/>
          </ac:spMkLst>
        </pc:spChg>
        <pc:spChg chg="add del mod">
          <ac:chgData name="Tami Corson" userId="17b03132-2f21-4edf-a2df-f25c30f43233" providerId="ADAL" clId="{6792B936-5997-41FF-9132-74CFA4A2F780}" dt="2022-03-22T16:41:45.995" v="4105" actId="478"/>
          <ac:spMkLst>
            <pc:docMk/>
            <pc:sldMk cId="0" sldId="280"/>
            <ac:spMk id="6" creationId="{6A68D443-75E1-4EF8-BC52-690836319788}"/>
          </ac:spMkLst>
        </pc:spChg>
        <pc:spChg chg="add del">
          <ac:chgData name="Tami Corson" userId="17b03132-2f21-4edf-a2df-f25c30f43233" providerId="ADAL" clId="{6792B936-5997-41FF-9132-74CFA4A2F780}" dt="2022-03-24T18:08:40.709" v="4245" actId="22"/>
          <ac:spMkLst>
            <pc:docMk/>
            <pc:sldMk cId="0" sldId="280"/>
            <ac:spMk id="11" creationId="{9BAC9687-F00E-4C31-803F-A5E9A29E57C6}"/>
          </ac:spMkLst>
        </pc:spChg>
        <pc:spChg chg="mod ord">
          <ac:chgData name="Tami Corson" userId="17b03132-2f21-4edf-a2df-f25c30f43233" providerId="ADAL" clId="{6792B936-5997-41FF-9132-74CFA4A2F780}" dt="2022-03-22T17:48:19.769" v="4238" actId="1076"/>
          <ac:spMkLst>
            <pc:docMk/>
            <pc:sldMk cId="0" sldId="280"/>
            <ac:spMk id="863" creationId="{00000000-0000-0000-0000-000000000000}"/>
          </ac:spMkLst>
        </pc:spChg>
        <pc:spChg chg="mod">
          <ac:chgData name="Tami Corson" userId="17b03132-2f21-4edf-a2df-f25c30f43233" providerId="ADAL" clId="{6792B936-5997-41FF-9132-74CFA4A2F780}" dt="2022-03-22T17:48:08.582" v="4235" actId="1076"/>
          <ac:spMkLst>
            <pc:docMk/>
            <pc:sldMk cId="0" sldId="280"/>
            <ac:spMk id="865" creationId="{00000000-0000-0000-0000-000000000000}"/>
          </ac:spMkLst>
        </pc:spChg>
        <pc:graphicFrameChg chg="modGraphic">
          <ac:chgData name="Tami Corson" userId="17b03132-2f21-4edf-a2df-f25c30f43233" providerId="ADAL" clId="{6792B936-5997-41FF-9132-74CFA4A2F780}" dt="2022-03-22T17:47:00.493" v="4225" actId="6549"/>
          <ac:graphicFrameMkLst>
            <pc:docMk/>
            <pc:sldMk cId="0" sldId="280"/>
            <ac:graphicFrameMk id="858" creationId="{00000000-0000-0000-0000-000000000000}"/>
          </ac:graphicFrameMkLst>
        </pc:graphicFrameChg>
        <pc:picChg chg="add del mod">
          <ac:chgData name="Tami Corson" userId="17b03132-2f21-4edf-a2df-f25c30f43233" providerId="ADAL" clId="{6792B936-5997-41FF-9132-74CFA4A2F780}" dt="2022-03-22T17:47:30.105" v="4226" actId="478"/>
          <ac:picMkLst>
            <pc:docMk/>
            <pc:sldMk cId="0" sldId="280"/>
            <ac:picMk id="3" creationId="{F35E6470-6E57-46D1-A1E3-E4A3A519E983}"/>
          </ac:picMkLst>
        </pc:picChg>
        <pc:picChg chg="add mod">
          <ac:chgData name="Tami Corson" userId="17b03132-2f21-4edf-a2df-f25c30f43233" providerId="ADAL" clId="{6792B936-5997-41FF-9132-74CFA4A2F780}" dt="2022-03-22T17:48:00.486" v="4231" actId="14100"/>
          <ac:picMkLst>
            <pc:docMk/>
            <pc:sldMk cId="0" sldId="280"/>
            <ac:picMk id="4" creationId="{CD1668F7-949E-4C30-A027-3AAFA2D68AA5}"/>
          </ac:picMkLst>
        </pc:picChg>
        <pc:picChg chg="del">
          <ac:chgData name="Tami Corson" userId="17b03132-2f21-4edf-a2df-f25c30f43233" providerId="ADAL" clId="{6792B936-5997-41FF-9132-74CFA4A2F780}" dt="2022-03-21T19:57:30.208" v="579" actId="478"/>
          <ac:picMkLst>
            <pc:docMk/>
            <pc:sldMk cId="0" sldId="280"/>
            <ac:picMk id="4" creationId="{D8980697-1456-4E44-A5C1-4E8BA3F73404}"/>
          </ac:picMkLst>
        </pc:picChg>
        <pc:picChg chg="add del mod">
          <ac:chgData name="Tami Corson" userId="17b03132-2f21-4edf-a2df-f25c30f43233" providerId="ADAL" clId="{6792B936-5997-41FF-9132-74CFA4A2F780}" dt="2022-03-22T14:25:36.136" v="1802" actId="478"/>
          <ac:picMkLst>
            <pc:docMk/>
            <pc:sldMk cId="0" sldId="280"/>
            <ac:picMk id="5" creationId="{1682F6BE-407C-4914-A552-918A32E41956}"/>
          </ac:picMkLst>
        </pc:picChg>
        <pc:cxnChg chg="mod ord">
          <ac:chgData name="Tami Corson" userId="17b03132-2f21-4edf-a2df-f25c30f43233" providerId="ADAL" clId="{6792B936-5997-41FF-9132-74CFA4A2F780}" dt="2022-03-22T17:48:29.863" v="4241" actId="14100"/>
          <ac:cxnSpMkLst>
            <pc:docMk/>
            <pc:sldMk cId="0" sldId="280"/>
            <ac:cxnSpMk id="864" creationId="{00000000-0000-0000-0000-000000000000}"/>
          </ac:cxnSpMkLst>
        </pc:cxnChg>
      </pc:sldChg>
      <pc:sldChg chg="modSp mod ord">
        <pc:chgData name="Tami Corson" userId="17b03132-2f21-4edf-a2df-f25c30f43233" providerId="ADAL" clId="{6792B936-5997-41FF-9132-74CFA4A2F780}" dt="2022-03-22T16:19:44.845" v="4098" actId="6549"/>
        <pc:sldMkLst>
          <pc:docMk/>
          <pc:sldMk cId="3210015788" sldId="303"/>
        </pc:sldMkLst>
        <pc:spChg chg="mod">
          <ac:chgData name="Tami Corson" userId="17b03132-2f21-4edf-a2df-f25c30f43233" providerId="ADAL" clId="{6792B936-5997-41FF-9132-74CFA4A2F780}" dt="2022-03-22T16:19:44.845" v="4098" actId="6549"/>
          <ac:spMkLst>
            <pc:docMk/>
            <pc:sldMk cId="3210015788" sldId="303"/>
            <ac:spMk id="482" creationId="{00000000-0000-0000-0000-000000000000}"/>
          </ac:spMkLst>
        </pc:spChg>
        <pc:grpChg chg="mod">
          <ac:chgData name="Tami Corson" userId="17b03132-2f21-4edf-a2df-f25c30f43233" providerId="ADAL" clId="{6792B936-5997-41FF-9132-74CFA4A2F780}" dt="2022-03-22T15:26:36.623" v="2749" actId="1076"/>
          <ac:grpSpMkLst>
            <pc:docMk/>
            <pc:sldMk cId="3210015788" sldId="303"/>
            <ac:grpSpMk id="4" creationId="{AB31B214-37A4-4CE0-A956-87A5196939D4}"/>
          </ac:grpSpMkLst>
        </pc:grpChg>
        <pc:cxnChg chg="mod">
          <ac:chgData name="Tami Corson" userId="17b03132-2f21-4edf-a2df-f25c30f43233" providerId="ADAL" clId="{6792B936-5997-41FF-9132-74CFA4A2F780}" dt="2022-03-22T15:26:09.054" v="2747" actId="1076"/>
          <ac:cxnSpMkLst>
            <pc:docMk/>
            <pc:sldMk cId="3210015788" sldId="303"/>
            <ac:cxnSpMk id="36" creationId="{EAECDCBB-3819-4FCD-A496-F9491BDFD89C}"/>
          </ac:cxnSpMkLst>
        </pc:cxnChg>
      </pc:sldChg>
      <pc:sldChg chg="modSp mod">
        <pc:chgData name="Tami Corson" userId="17b03132-2f21-4edf-a2df-f25c30f43233" providerId="ADAL" clId="{6792B936-5997-41FF-9132-74CFA4A2F780}" dt="2022-03-22T14:58:19.804" v="2660" actId="27107"/>
        <pc:sldMkLst>
          <pc:docMk/>
          <pc:sldMk cId="1756389301" sldId="323"/>
        </pc:sldMkLst>
        <pc:spChg chg="mod">
          <ac:chgData name="Tami Corson" userId="17b03132-2f21-4edf-a2df-f25c30f43233" providerId="ADAL" clId="{6792B936-5997-41FF-9132-74CFA4A2F780}" dt="2022-03-22T14:58:19.804" v="2660" actId="27107"/>
          <ac:spMkLst>
            <pc:docMk/>
            <pc:sldMk cId="1756389301" sldId="323"/>
            <ac:spMk id="14" creationId="{D5AFD166-FDA5-49D0-9503-A4D355EE3E78}"/>
          </ac:spMkLst>
        </pc:spChg>
        <pc:spChg chg="mod">
          <ac:chgData name="Tami Corson" userId="17b03132-2f21-4edf-a2df-f25c30f43233" providerId="ADAL" clId="{6792B936-5997-41FF-9132-74CFA4A2F780}" dt="2022-03-22T14:56:31.762" v="2593" actId="14100"/>
          <ac:spMkLst>
            <pc:docMk/>
            <pc:sldMk cId="1756389301" sldId="323"/>
            <ac:spMk id="15" creationId="{9C4A17CE-EF6F-4ED7-ADC1-9CEE9825B750}"/>
          </ac:spMkLst>
        </pc:spChg>
        <pc:picChg chg="mod">
          <ac:chgData name="Tami Corson" userId="17b03132-2f21-4edf-a2df-f25c30f43233" providerId="ADAL" clId="{6792B936-5997-41FF-9132-74CFA4A2F780}" dt="2022-03-22T14:56:06.399" v="2590" actId="14100"/>
          <ac:picMkLst>
            <pc:docMk/>
            <pc:sldMk cId="1756389301" sldId="323"/>
            <ac:picMk id="2" creationId="{06FB615F-F8A3-43BA-A287-B8535775C676}"/>
          </ac:picMkLst>
        </pc:picChg>
      </pc:sldChg>
      <pc:sldChg chg="delSp modSp mod">
        <pc:chgData name="Tami Corson" userId="17b03132-2f21-4edf-a2df-f25c30f43233" providerId="ADAL" clId="{6792B936-5997-41FF-9132-74CFA4A2F780}" dt="2022-03-24T19:24:09.878" v="4246" actId="33524"/>
        <pc:sldMkLst>
          <pc:docMk/>
          <pc:sldMk cId="1295029711" sldId="333"/>
        </pc:sldMkLst>
        <pc:spChg chg="del mod">
          <ac:chgData name="Tami Corson" userId="17b03132-2f21-4edf-a2df-f25c30f43233" providerId="ADAL" clId="{6792B936-5997-41FF-9132-74CFA4A2F780}" dt="2022-03-21T19:48:01.417" v="545" actId="478"/>
          <ac:spMkLst>
            <pc:docMk/>
            <pc:sldMk cId="1295029711" sldId="333"/>
            <ac:spMk id="2" creationId="{7DCF3F38-3124-4010-AD9F-01F477057DA3}"/>
          </ac:spMkLst>
        </pc:spChg>
        <pc:spChg chg="del mod">
          <ac:chgData name="Tami Corson" userId="17b03132-2f21-4edf-a2df-f25c30f43233" providerId="ADAL" clId="{6792B936-5997-41FF-9132-74CFA4A2F780}" dt="2022-03-22T15:41:35.782" v="3416" actId="478"/>
          <ac:spMkLst>
            <pc:docMk/>
            <pc:sldMk cId="1295029711" sldId="333"/>
            <ac:spMk id="2" creationId="{F15F5792-AE24-4CF0-943E-33962B778326}"/>
          </ac:spMkLst>
        </pc:spChg>
        <pc:spChg chg="mod">
          <ac:chgData name="Tami Corson" userId="17b03132-2f21-4edf-a2df-f25c30f43233" providerId="ADAL" clId="{6792B936-5997-41FF-9132-74CFA4A2F780}" dt="2022-03-21T19:48:13.001" v="550" actId="20577"/>
          <ac:spMkLst>
            <pc:docMk/>
            <pc:sldMk cId="1295029711" sldId="333"/>
            <ac:spMk id="692" creationId="{00000000-0000-0000-0000-000000000000}"/>
          </ac:spMkLst>
        </pc:spChg>
        <pc:graphicFrameChg chg="mod modGraphic">
          <ac:chgData name="Tami Corson" userId="17b03132-2f21-4edf-a2df-f25c30f43233" providerId="ADAL" clId="{6792B936-5997-41FF-9132-74CFA4A2F780}" dt="2022-03-24T19:24:09.878" v="4246" actId="33524"/>
          <ac:graphicFrameMkLst>
            <pc:docMk/>
            <pc:sldMk cId="1295029711" sldId="333"/>
            <ac:graphicFrameMk id="694" creationId="{00000000-0000-0000-0000-000000000000}"/>
          </ac:graphicFrameMkLst>
        </pc:graphicFrameChg>
      </pc:sldChg>
      <pc:sldChg chg="delSp modSp mod">
        <pc:chgData name="Tami Corson" userId="17b03132-2f21-4edf-a2df-f25c30f43233" providerId="ADAL" clId="{6792B936-5997-41FF-9132-74CFA4A2F780}" dt="2022-03-21T23:34:23.802" v="1291" actId="20577"/>
        <pc:sldMkLst>
          <pc:docMk/>
          <pc:sldMk cId="130301299" sldId="334"/>
        </pc:sldMkLst>
        <pc:spChg chg="del mod">
          <ac:chgData name="Tami Corson" userId="17b03132-2f21-4edf-a2df-f25c30f43233" providerId="ADAL" clId="{6792B936-5997-41FF-9132-74CFA4A2F780}" dt="2022-03-21T19:47:54.463" v="543" actId="478"/>
          <ac:spMkLst>
            <pc:docMk/>
            <pc:sldMk cId="130301299" sldId="334"/>
            <ac:spMk id="2" creationId="{72DDF4E4-31DF-4AB2-BDF7-D329DFDF1223}"/>
          </ac:spMkLst>
        </pc:spChg>
        <pc:spChg chg="del">
          <ac:chgData name="Tami Corson" userId="17b03132-2f21-4edf-a2df-f25c30f43233" providerId="ADAL" clId="{6792B936-5997-41FF-9132-74CFA4A2F780}" dt="2022-03-21T19:36:49.163" v="463" actId="478"/>
          <ac:spMkLst>
            <pc:docMk/>
            <pc:sldMk cId="130301299" sldId="334"/>
            <ac:spMk id="8" creationId="{A6E84166-6DB5-4513-B3ED-5B1707F10F5F}"/>
          </ac:spMkLst>
        </pc:spChg>
        <pc:spChg chg="mod">
          <ac:chgData name="Tami Corson" userId="17b03132-2f21-4edf-a2df-f25c30f43233" providerId="ADAL" clId="{6792B936-5997-41FF-9132-74CFA4A2F780}" dt="2022-03-21T19:48:18.579" v="552" actId="20577"/>
          <ac:spMkLst>
            <pc:docMk/>
            <pc:sldMk cId="130301299" sldId="334"/>
            <ac:spMk id="692" creationId="{00000000-0000-0000-0000-000000000000}"/>
          </ac:spMkLst>
        </pc:spChg>
        <pc:graphicFrameChg chg="mod modGraphic">
          <ac:chgData name="Tami Corson" userId="17b03132-2f21-4edf-a2df-f25c30f43233" providerId="ADAL" clId="{6792B936-5997-41FF-9132-74CFA4A2F780}" dt="2022-03-21T23:34:23.802" v="1291" actId="20577"/>
          <ac:graphicFrameMkLst>
            <pc:docMk/>
            <pc:sldMk cId="130301299" sldId="334"/>
            <ac:graphicFrameMk id="694" creationId="{00000000-0000-0000-0000-000000000000}"/>
          </ac:graphicFrameMkLst>
        </pc:graphicFrameChg>
      </pc:sldChg>
      <pc:sldChg chg="modSp del mod">
        <pc:chgData name="Tami Corson" userId="17b03132-2f21-4edf-a2df-f25c30f43233" providerId="ADAL" clId="{6792B936-5997-41FF-9132-74CFA4A2F780}" dt="2022-03-21T19:47:47.811" v="542" actId="47"/>
        <pc:sldMkLst>
          <pc:docMk/>
          <pc:sldMk cId="1764704405" sldId="335"/>
        </pc:sldMkLst>
        <pc:spChg chg="mod">
          <ac:chgData name="Tami Corson" userId="17b03132-2f21-4edf-a2df-f25c30f43233" providerId="ADAL" clId="{6792B936-5997-41FF-9132-74CFA4A2F780}" dt="2022-03-21T15:45:32.390" v="131" actId="20577"/>
          <ac:spMkLst>
            <pc:docMk/>
            <pc:sldMk cId="1764704405" sldId="335"/>
            <ac:spMk id="2" creationId="{0DA4AF2B-8EB8-4E56-9DCF-A053516F6C14}"/>
          </ac:spMkLst>
        </pc:spChg>
        <pc:graphicFrameChg chg="modGraphic">
          <ac:chgData name="Tami Corson" userId="17b03132-2f21-4edf-a2df-f25c30f43233" providerId="ADAL" clId="{6792B936-5997-41FF-9132-74CFA4A2F780}" dt="2022-03-21T19:38:31.549" v="467" actId="6549"/>
          <ac:graphicFrameMkLst>
            <pc:docMk/>
            <pc:sldMk cId="1764704405" sldId="335"/>
            <ac:graphicFrameMk id="694" creationId="{00000000-0000-0000-0000-000000000000}"/>
          </ac:graphicFrameMkLst>
        </pc:graphicFrameChg>
      </pc:sldChg>
      <pc:sldChg chg="delSp modSp mod">
        <pc:chgData name="Tami Corson" userId="17b03132-2f21-4edf-a2df-f25c30f43233" providerId="ADAL" clId="{6792B936-5997-41FF-9132-74CFA4A2F780}" dt="2022-03-22T13:10:14.456" v="1332" actId="478"/>
        <pc:sldMkLst>
          <pc:docMk/>
          <pc:sldMk cId="3720673345" sldId="336"/>
        </pc:sldMkLst>
        <pc:spChg chg="del">
          <ac:chgData name="Tami Corson" userId="17b03132-2f21-4edf-a2df-f25c30f43233" providerId="ADAL" clId="{6792B936-5997-41FF-9132-74CFA4A2F780}" dt="2022-03-22T13:10:09.013" v="1331" actId="478"/>
          <ac:spMkLst>
            <pc:docMk/>
            <pc:sldMk cId="3720673345" sldId="336"/>
            <ac:spMk id="18" creationId="{C5BCFE83-CBCC-4D51-BA66-8FF2BB039877}"/>
          </ac:spMkLst>
        </pc:spChg>
        <pc:spChg chg="del">
          <ac:chgData name="Tami Corson" userId="17b03132-2f21-4edf-a2df-f25c30f43233" providerId="ADAL" clId="{6792B936-5997-41FF-9132-74CFA4A2F780}" dt="2022-03-22T13:10:14.456" v="1332" actId="478"/>
          <ac:spMkLst>
            <pc:docMk/>
            <pc:sldMk cId="3720673345" sldId="336"/>
            <ac:spMk id="22" creationId="{2E0A430B-B95F-4458-B082-FFAE184EA847}"/>
          </ac:spMkLst>
        </pc:spChg>
        <pc:spChg chg="mod">
          <ac:chgData name="Tami Corson" userId="17b03132-2f21-4edf-a2df-f25c30f43233" providerId="ADAL" clId="{6792B936-5997-41FF-9132-74CFA4A2F780}" dt="2022-03-21T21:43:13.181" v="696" actId="6549"/>
          <ac:spMkLst>
            <pc:docMk/>
            <pc:sldMk cId="3720673345" sldId="336"/>
            <ac:spMk id="620" creationId="{00000000-0000-0000-0000-000000000000}"/>
          </ac:spMkLst>
        </pc:spChg>
      </pc:sldChg>
      <pc:sldChg chg="delSp mod">
        <pc:chgData name="Tami Corson" userId="17b03132-2f21-4edf-a2df-f25c30f43233" providerId="ADAL" clId="{6792B936-5997-41FF-9132-74CFA4A2F780}" dt="2022-03-21T23:37:28.351" v="1293" actId="478"/>
        <pc:sldMkLst>
          <pc:docMk/>
          <pc:sldMk cId="1209993513" sldId="338"/>
        </pc:sldMkLst>
        <pc:spChg chg="del">
          <ac:chgData name="Tami Corson" userId="17b03132-2f21-4edf-a2df-f25c30f43233" providerId="ADAL" clId="{6792B936-5997-41FF-9132-74CFA4A2F780}" dt="2022-03-21T23:37:28.351" v="1293" actId="478"/>
          <ac:spMkLst>
            <pc:docMk/>
            <pc:sldMk cId="1209993513" sldId="338"/>
            <ac:spMk id="13" creationId="{8AA9B512-3C2F-4929-A53B-DC613CCD9E7D}"/>
          </ac:spMkLst>
        </pc:spChg>
      </pc:sldChg>
      <pc:sldChg chg="delSp modSp mod">
        <pc:chgData name="Tami Corson" userId="17b03132-2f21-4edf-a2df-f25c30f43233" providerId="ADAL" clId="{6792B936-5997-41FF-9132-74CFA4A2F780}" dt="2022-03-22T15:43:49.841" v="3429" actId="14100"/>
        <pc:sldMkLst>
          <pc:docMk/>
          <pc:sldMk cId="2486721525" sldId="341"/>
        </pc:sldMkLst>
        <pc:spChg chg="mod">
          <ac:chgData name="Tami Corson" userId="17b03132-2f21-4edf-a2df-f25c30f43233" providerId="ADAL" clId="{6792B936-5997-41FF-9132-74CFA4A2F780}" dt="2022-03-22T15:42:55.336" v="3423" actId="1076"/>
          <ac:spMkLst>
            <pc:docMk/>
            <pc:sldMk cId="2486721525" sldId="341"/>
            <ac:spMk id="137" creationId="{1301D16D-0233-425B-8533-705B8AA7A3FB}"/>
          </ac:spMkLst>
        </pc:spChg>
        <pc:cxnChg chg="mod">
          <ac:chgData name="Tami Corson" userId="17b03132-2f21-4edf-a2df-f25c30f43233" providerId="ADAL" clId="{6792B936-5997-41FF-9132-74CFA4A2F780}" dt="2022-03-22T15:43:05.779" v="3425" actId="1076"/>
          <ac:cxnSpMkLst>
            <pc:docMk/>
            <pc:sldMk cId="2486721525" sldId="341"/>
            <ac:cxnSpMk id="135" creationId="{07D150B9-41C8-4CFF-ACA8-4BE69CAF1760}"/>
          </ac:cxnSpMkLst>
        </pc:cxnChg>
        <pc:cxnChg chg="del mod">
          <ac:chgData name="Tami Corson" userId="17b03132-2f21-4edf-a2df-f25c30f43233" providerId="ADAL" clId="{6792B936-5997-41FF-9132-74CFA4A2F780}" dt="2022-03-22T15:43:12.802" v="3426" actId="478"/>
          <ac:cxnSpMkLst>
            <pc:docMk/>
            <pc:sldMk cId="2486721525" sldId="341"/>
            <ac:cxnSpMk id="139" creationId="{A4AB02A9-1CB3-480F-8B5C-4F4E1186DF46}"/>
          </ac:cxnSpMkLst>
        </pc:cxnChg>
        <pc:cxnChg chg="mod">
          <ac:chgData name="Tami Corson" userId="17b03132-2f21-4edf-a2df-f25c30f43233" providerId="ADAL" clId="{6792B936-5997-41FF-9132-74CFA4A2F780}" dt="2022-03-22T15:43:42.353" v="3427" actId="14100"/>
          <ac:cxnSpMkLst>
            <pc:docMk/>
            <pc:sldMk cId="2486721525" sldId="341"/>
            <ac:cxnSpMk id="397" creationId="{00000000-0000-0000-0000-000000000000}"/>
          </ac:cxnSpMkLst>
        </pc:cxnChg>
        <pc:cxnChg chg="mod">
          <ac:chgData name="Tami Corson" userId="17b03132-2f21-4edf-a2df-f25c30f43233" providerId="ADAL" clId="{6792B936-5997-41FF-9132-74CFA4A2F780}" dt="2022-03-22T15:43:46.064" v="3428" actId="14100"/>
          <ac:cxnSpMkLst>
            <pc:docMk/>
            <pc:sldMk cId="2486721525" sldId="341"/>
            <ac:cxnSpMk id="398" creationId="{00000000-0000-0000-0000-000000000000}"/>
          </ac:cxnSpMkLst>
        </pc:cxnChg>
        <pc:cxnChg chg="mod">
          <ac:chgData name="Tami Corson" userId="17b03132-2f21-4edf-a2df-f25c30f43233" providerId="ADAL" clId="{6792B936-5997-41FF-9132-74CFA4A2F780}" dt="2022-03-22T15:43:49.841" v="3429" actId="14100"/>
          <ac:cxnSpMkLst>
            <pc:docMk/>
            <pc:sldMk cId="2486721525" sldId="341"/>
            <ac:cxnSpMk id="425" creationId="{00000000-0000-0000-0000-000000000000}"/>
          </ac:cxnSpMkLst>
        </pc:cxnChg>
      </pc:sldChg>
      <pc:sldChg chg="modSp mod">
        <pc:chgData name="Tami Corson" userId="17b03132-2f21-4edf-a2df-f25c30f43233" providerId="ADAL" clId="{6792B936-5997-41FF-9132-74CFA4A2F780}" dt="2022-03-22T16:19:50.796" v="4099" actId="2"/>
        <pc:sldMkLst>
          <pc:docMk/>
          <pc:sldMk cId="4114424017" sldId="342"/>
        </pc:sldMkLst>
        <pc:graphicFrameChg chg="modGraphic">
          <ac:chgData name="Tami Corson" userId="17b03132-2f21-4edf-a2df-f25c30f43233" providerId="ADAL" clId="{6792B936-5997-41FF-9132-74CFA4A2F780}" dt="2022-03-22T16:19:50.796" v="4099" actId="2"/>
          <ac:graphicFrameMkLst>
            <pc:docMk/>
            <pc:sldMk cId="4114424017" sldId="342"/>
            <ac:graphicFrameMk id="23" creationId="{F4A84191-3BFB-48AA-A343-19DE4EA3891C}"/>
          </ac:graphicFrameMkLst>
        </pc:graphicFrameChg>
      </pc:sldChg>
      <pc:sldChg chg="delSp modSp mod">
        <pc:chgData name="Tami Corson" userId="17b03132-2f21-4edf-a2df-f25c30f43233" providerId="ADAL" clId="{6792B936-5997-41FF-9132-74CFA4A2F780}" dt="2022-03-22T16:19:04.742" v="4088" actId="6549"/>
        <pc:sldMkLst>
          <pc:docMk/>
          <pc:sldMk cId="211703589" sldId="343"/>
        </pc:sldMkLst>
        <pc:spChg chg="mod">
          <ac:chgData name="Tami Corson" userId="17b03132-2f21-4edf-a2df-f25c30f43233" providerId="ADAL" clId="{6792B936-5997-41FF-9132-74CFA4A2F780}" dt="2022-03-22T16:19:04.742" v="4088" actId="6549"/>
          <ac:spMkLst>
            <pc:docMk/>
            <pc:sldMk cId="211703589" sldId="343"/>
            <ac:spMk id="6" creationId="{D1B67900-A55A-49E3-9F1F-6FA28D277895}"/>
          </ac:spMkLst>
        </pc:spChg>
        <pc:spChg chg="del">
          <ac:chgData name="Tami Corson" userId="17b03132-2f21-4edf-a2df-f25c30f43233" providerId="ADAL" clId="{6792B936-5997-41FF-9132-74CFA4A2F780}" dt="2022-03-22T13:04:34.295" v="1322" actId="478"/>
          <ac:spMkLst>
            <pc:docMk/>
            <pc:sldMk cId="211703589" sldId="343"/>
            <ac:spMk id="16" creationId="{216B62F5-735A-46AD-A630-1057B3E9FDD5}"/>
          </ac:spMkLst>
        </pc:spChg>
        <pc:spChg chg="mod">
          <ac:chgData name="Tami Corson" userId="17b03132-2f21-4edf-a2df-f25c30f43233" providerId="ADAL" clId="{6792B936-5997-41FF-9132-74CFA4A2F780}" dt="2022-03-22T13:04:29.132" v="1321" actId="20577"/>
          <ac:spMkLst>
            <pc:docMk/>
            <pc:sldMk cId="211703589" sldId="343"/>
            <ac:spMk id="575" creationId="{00000000-0000-0000-0000-000000000000}"/>
          </ac:spMkLst>
        </pc:spChg>
      </pc:sldChg>
      <pc:sldChg chg="delSp modSp mod">
        <pc:chgData name="Tami Corson" userId="17b03132-2f21-4edf-a2df-f25c30f43233" providerId="ADAL" clId="{6792B936-5997-41FF-9132-74CFA4A2F780}" dt="2022-03-22T15:37:57.278" v="3407" actId="6549"/>
        <pc:sldMkLst>
          <pc:docMk/>
          <pc:sldMk cId="1639760722" sldId="344"/>
        </pc:sldMkLst>
        <pc:spChg chg="del">
          <ac:chgData name="Tami Corson" userId="17b03132-2f21-4edf-a2df-f25c30f43233" providerId="ADAL" clId="{6792B936-5997-41FF-9132-74CFA4A2F780}" dt="2022-03-22T13:14:24.903" v="1423" actId="478"/>
          <ac:spMkLst>
            <pc:docMk/>
            <pc:sldMk cId="1639760722" sldId="344"/>
            <ac:spMk id="4" creationId="{9FF45032-DA33-42F9-A2D7-C8472B5476B9}"/>
          </ac:spMkLst>
        </pc:spChg>
        <pc:spChg chg="del">
          <ac:chgData name="Tami Corson" userId="17b03132-2f21-4edf-a2df-f25c30f43233" providerId="ADAL" clId="{6792B936-5997-41FF-9132-74CFA4A2F780}" dt="2022-03-22T13:14:28.855" v="1424" actId="478"/>
          <ac:spMkLst>
            <pc:docMk/>
            <pc:sldMk cId="1639760722" sldId="344"/>
            <ac:spMk id="13" creationId="{E0B97D5A-C3E6-46E9-ACE0-BD0966902C06}"/>
          </ac:spMkLst>
        </pc:spChg>
        <pc:spChg chg="mod">
          <ac:chgData name="Tami Corson" userId="17b03132-2f21-4edf-a2df-f25c30f43233" providerId="ADAL" clId="{6792B936-5997-41FF-9132-74CFA4A2F780}" dt="2022-03-22T13:05:48.595" v="1326" actId="208"/>
          <ac:spMkLst>
            <pc:docMk/>
            <pc:sldMk cId="1639760722" sldId="344"/>
            <ac:spMk id="15" creationId="{E539B02A-95E4-440D-9E22-F138643D2C89}"/>
          </ac:spMkLst>
        </pc:spChg>
        <pc:spChg chg="mod">
          <ac:chgData name="Tami Corson" userId="17b03132-2f21-4edf-a2df-f25c30f43233" providerId="ADAL" clId="{6792B936-5997-41FF-9132-74CFA4A2F780}" dt="2022-03-22T13:05:45.540" v="1325" actId="208"/>
          <ac:spMkLst>
            <pc:docMk/>
            <pc:sldMk cId="1639760722" sldId="344"/>
            <ac:spMk id="16" creationId="{F29BBF2D-5F15-45EC-BE2A-14ABF1E18DB5}"/>
          </ac:spMkLst>
        </pc:spChg>
        <pc:spChg chg="mod">
          <ac:chgData name="Tami Corson" userId="17b03132-2f21-4edf-a2df-f25c30f43233" providerId="ADAL" clId="{6792B936-5997-41FF-9132-74CFA4A2F780}" dt="2022-03-21T21:49:52.351" v="932" actId="3626"/>
          <ac:spMkLst>
            <pc:docMk/>
            <pc:sldMk cId="1639760722" sldId="344"/>
            <ac:spMk id="605" creationId="{00000000-0000-0000-0000-000000000000}"/>
          </ac:spMkLst>
        </pc:spChg>
        <pc:spChg chg="mod">
          <ac:chgData name="Tami Corson" userId="17b03132-2f21-4edf-a2df-f25c30f43233" providerId="ADAL" clId="{6792B936-5997-41FF-9132-74CFA4A2F780}" dt="2022-03-22T15:37:57.278" v="3407" actId="6549"/>
          <ac:spMkLst>
            <pc:docMk/>
            <pc:sldMk cId="1639760722" sldId="344"/>
            <ac:spMk id="609" creationId="{00000000-0000-0000-0000-000000000000}"/>
          </ac:spMkLst>
        </pc:spChg>
      </pc:sldChg>
      <pc:sldChg chg="addSp modSp mod">
        <pc:chgData name="Tami Corson" userId="17b03132-2f21-4edf-a2df-f25c30f43233" providerId="ADAL" clId="{6792B936-5997-41FF-9132-74CFA4A2F780}" dt="2022-03-21T23:42:18.473" v="1297" actId="207"/>
        <pc:sldMkLst>
          <pc:docMk/>
          <pc:sldMk cId="1358823486" sldId="345"/>
        </pc:sldMkLst>
        <pc:spChg chg="add mod">
          <ac:chgData name="Tami Corson" userId="17b03132-2f21-4edf-a2df-f25c30f43233" providerId="ADAL" clId="{6792B936-5997-41FF-9132-74CFA4A2F780}" dt="2022-03-21T23:42:18.473" v="1297" actId="207"/>
          <ac:spMkLst>
            <pc:docMk/>
            <pc:sldMk cId="1358823486" sldId="345"/>
            <ac:spMk id="18" creationId="{69111B64-2FF4-4ACD-ABAA-36332D0BF9A5}"/>
          </ac:spMkLst>
        </pc:spChg>
        <pc:picChg chg="mod">
          <ac:chgData name="Tami Corson" userId="17b03132-2f21-4edf-a2df-f25c30f43233" providerId="ADAL" clId="{6792B936-5997-41FF-9132-74CFA4A2F780}" dt="2022-03-21T12:54:21.175" v="14" actId="1076"/>
          <ac:picMkLst>
            <pc:docMk/>
            <pc:sldMk cId="1358823486" sldId="345"/>
            <ac:picMk id="13" creationId="{88371E29-1789-480F-9F0D-AD8B2C61382A}"/>
          </ac:picMkLst>
        </pc:picChg>
      </pc:sldChg>
      <pc:sldChg chg="addSp delSp modSp mod">
        <pc:chgData name="Tami Corson" userId="17b03132-2f21-4edf-a2df-f25c30f43233" providerId="ADAL" clId="{6792B936-5997-41FF-9132-74CFA4A2F780}" dt="2022-03-21T23:40:35.126" v="1294" actId="3626"/>
        <pc:sldMkLst>
          <pc:docMk/>
          <pc:sldMk cId="2963563579" sldId="348"/>
        </pc:sldMkLst>
        <pc:spChg chg="add mod">
          <ac:chgData name="Tami Corson" userId="17b03132-2f21-4edf-a2df-f25c30f43233" providerId="ADAL" clId="{6792B936-5997-41FF-9132-74CFA4A2F780}" dt="2022-03-21T21:53:59.081" v="979"/>
          <ac:spMkLst>
            <pc:docMk/>
            <pc:sldMk cId="2963563579" sldId="348"/>
            <ac:spMk id="14" creationId="{314EDFE2-8825-44A8-A59E-C5A6A5FD2E50}"/>
          </ac:spMkLst>
        </pc:spChg>
        <pc:spChg chg="del mod">
          <ac:chgData name="Tami Corson" userId="17b03132-2f21-4edf-a2df-f25c30f43233" providerId="ADAL" clId="{6792B936-5997-41FF-9132-74CFA4A2F780}" dt="2022-03-21T21:52:45.362" v="962" actId="478"/>
          <ac:spMkLst>
            <pc:docMk/>
            <pc:sldMk cId="2963563579" sldId="348"/>
            <ac:spMk id="605" creationId="{00000000-0000-0000-0000-000000000000}"/>
          </ac:spMkLst>
        </pc:spChg>
        <pc:spChg chg="mod">
          <ac:chgData name="Tami Corson" userId="17b03132-2f21-4edf-a2df-f25c30f43233" providerId="ADAL" clId="{6792B936-5997-41FF-9132-74CFA4A2F780}" dt="2022-03-21T23:40:35.126" v="1294" actId="3626"/>
          <ac:spMkLst>
            <pc:docMk/>
            <pc:sldMk cId="2963563579" sldId="348"/>
            <ac:spMk id="609" creationId="{00000000-0000-0000-0000-000000000000}"/>
          </ac:spMkLst>
        </pc:spChg>
      </pc:sldChg>
      <pc:sldChg chg="del">
        <pc:chgData name="Tami Corson" userId="17b03132-2f21-4edf-a2df-f25c30f43233" providerId="ADAL" clId="{6792B936-5997-41FF-9132-74CFA4A2F780}" dt="2022-03-21T19:57:25.633" v="578" actId="47"/>
        <pc:sldMkLst>
          <pc:docMk/>
          <pc:sldMk cId="3993415409" sldId="349"/>
        </pc:sldMkLst>
      </pc:sldChg>
      <pc:sldChg chg="modSp mod">
        <pc:chgData name="Tami Corson" userId="17b03132-2f21-4edf-a2df-f25c30f43233" providerId="ADAL" clId="{6792B936-5997-41FF-9132-74CFA4A2F780}" dt="2022-03-22T16:19:59.200" v="4103" actId="20577"/>
        <pc:sldMkLst>
          <pc:docMk/>
          <pc:sldMk cId="754587697" sldId="352"/>
        </pc:sldMkLst>
        <pc:graphicFrameChg chg="modGraphic">
          <ac:chgData name="Tami Corson" userId="17b03132-2f21-4edf-a2df-f25c30f43233" providerId="ADAL" clId="{6792B936-5997-41FF-9132-74CFA4A2F780}" dt="2022-03-22T16:19:59.200" v="4103" actId="20577"/>
          <ac:graphicFrameMkLst>
            <pc:docMk/>
            <pc:sldMk cId="754587697" sldId="352"/>
            <ac:graphicFrameMk id="23" creationId="{F4A84191-3BFB-48AA-A343-19DE4EA3891C}"/>
          </ac:graphicFrameMkLst>
        </pc:graphicFrameChg>
      </pc:sldChg>
      <pc:sldChg chg="modSp mod">
        <pc:chgData name="Tami Corson" userId="17b03132-2f21-4edf-a2df-f25c30f43233" providerId="ADAL" clId="{6792B936-5997-41FF-9132-74CFA4A2F780}" dt="2022-03-22T16:18:57.723" v="4086" actId="313"/>
        <pc:sldMkLst>
          <pc:docMk/>
          <pc:sldMk cId="2527603155" sldId="353"/>
        </pc:sldMkLst>
        <pc:spChg chg="mod">
          <ac:chgData name="Tami Corson" userId="17b03132-2f21-4edf-a2df-f25c30f43233" providerId="ADAL" clId="{6792B936-5997-41FF-9132-74CFA4A2F780}" dt="2022-03-22T14:07:20.442" v="1798" actId="20577"/>
          <ac:spMkLst>
            <pc:docMk/>
            <pc:sldMk cId="2527603155" sldId="353"/>
            <ac:spMk id="2" creationId="{608E690F-8CF2-4ABB-BEF4-B86D373DAFAD}"/>
          </ac:spMkLst>
        </pc:spChg>
        <pc:spChg chg="mod">
          <ac:chgData name="Tami Corson" userId="17b03132-2f21-4edf-a2df-f25c30f43233" providerId="ADAL" clId="{6792B936-5997-41FF-9132-74CFA4A2F780}" dt="2022-03-22T15:38:32.508" v="3408" actId="33524"/>
          <ac:spMkLst>
            <pc:docMk/>
            <pc:sldMk cId="2527603155" sldId="353"/>
            <ac:spMk id="15" creationId="{1F301F17-C695-479F-8C1E-0A4D7A9FF58B}"/>
          </ac:spMkLst>
        </pc:spChg>
        <pc:spChg chg="mod">
          <ac:chgData name="Tami Corson" userId="17b03132-2f21-4edf-a2df-f25c30f43233" providerId="ADAL" clId="{6792B936-5997-41FF-9132-74CFA4A2F780}" dt="2022-03-22T16:18:57.723" v="4086" actId="313"/>
          <ac:spMkLst>
            <pc:docMk/>
            <pc:sldMk cId="2527603155" sldId="353"/>
            <ac:spMk id="17" creationId="{1D0F6373-7FF4-F64B-A9FB-FA5D91D110D1}"/>
          </ac:spMkLst>
        </pc:spChg>
      </pc:sldChg>
      <pc:sldChg chg="modSp mod">
        <pc:chgData name="Tami Corson" userId="17b03132-2f21-4edf-a2df-f25c30f43233" providerId="ADAL" clId="{6792B936-5997-41FF-9132-74CFA4A2F780}" dt="2022-03-21T21:57:41.215" v="1042" actId="20577"/>
        <pc:sldMkLst>
          <pc:docMk/>
          <pc:sldMk cId="3576351713" sldId="354"/>
        </pc:sldMkLst>
        <pc:spChg chg="mod">
          <ac:chgData name="Tami Corson" userId="17b03132-2f21-4edf-a2df-f25c30f43233" providerId="ADAL" clId="{6792B936-5997-41FF-9132-74CFA4A2F780}" dt="2022-03-21T21:50:54.381" v="940" actId="6549"/>
          <ac:spMkLst>
            <pc:docMk/>
            <pc:sldMk cId="3576351713" sldId="354"/>
            <ac:spMk id="601" creationId="{00000000-0000-0000-0000-000000000000}"/>
          </ac:spMkLst>
        </pc:spChg>
        <pc:spChg chg="mod">
          <ac:chgData name="Tami Corson" userId="17b03132-2f21-4edf-a2df-f25c30f43233" providerId="ADAL" clId="{6792B936-5997-41FF-9132-74CFA4A2F780}" dt="2022-03-21T21:57:41.215" v="1042" actId="20577"/>
          <ac:spMkLst>
            <pc:docMk/>
            <pc:sldMk cId="3576351713" sldId="354"/>
            <ac:spMk id="605" creationId="{00000000-0000-0000-0000-000000000000}"/>
          </ac:spMkLst>
        </pc:spChg>
        <pc:spChg chg="mod">
          <ac:chgData name="Tami Corson" userId="17b03132-2f21-4edf-a2df-f25c30f43233" providerId="ADAL" clId="{6792B936-5997-41FF-9132-74CFA4A2F780}" dt="2022-03-21T21:51:13.562" v="959" actId="6549"/>
          <ac:spMkLst>
            <pc:docMk/>
            <pc:sldMk cId="3576351713" sldId="354"/>
            <ac:spMk id="609" creationId="{00000000-0000-0000-0000-000000000000}"/>
          </ac:spMkLst>
        </pc:spChg>
      </pc:sldChg>
      <pc:sldChg chg="delSp modSp mod">
        <pc:chgData name="Tami Corson" userId="17b03132-2f21-4edf-a2df-f25c30f43233" providerId="ADAL" clId="{6792B936-5997-41FF-9132-74CFA4A2F780}" dt="2022-03-22T13:12:29.891" v="1422" actId="478"/>
        <pc:sldMkLst>
          <pc:docMk/>
          <pc:sldMk cId="2060296423" sldId="355"/>
        </pc:sldMkLst>
        <pc:spChg chg="del">
          <ac:chgData name="Tami Corson" userId="17b03132-2f21-4edf-a2df-f25c30f43233" providerId="ADAL" clId="{6792B936-5997-41FF-9132-74CFA4A2F780}" dt="2022-03-22T13:12:29.891" v="1422" actId="478"/>
          <ac:spMkLst>
            <pc:docMk/>
            <pc:sldMk cId="2060296423" sldId="355"/>
            <ac:spMk id="18" creationId="{C5BCFE83-CBCC-4D51-BA66-8FF2BB039877}"/>
          </ac:spMkLst>
        </pc:spChg>
        <pc:spChg chg="del">
          <ac:chgData name="Tami Corson" userId="17b03132-2f21-4edf-a2df-f25c30f43233" providerId="ADAL" clId="{6792B936-5997-41FF-9132-74CFA4A2F780}" dt="2022-03-22T13:12:24.727" v="1421" actId="478"/>
          <ac:spMkLst>
            <pc:docMk/>
            <pc:sldMk cId="2060296423" sldId="355"/>
            <ac:spMk id="22" creationId="{2E0A430B-B95F-4458-B082-FFAE184EA847}"/>
          </ac:spMkLst>
        </pc:spChg>
        <pc:spChg chg="mod">
          <ac:chgData name="Tami Corson" userId="17b03132-2f21-4edf-a2df-f25c30f43233" providerId="ADAL" clId="{6792B936-5997-41FF-9132-74CFA4A2F780}" dt="2022-03-21T21:43:17.689" v="697" actId="6549"/>
          <ac:spMkLst>
            <pc:docMk/>
            <pc:sldMk cId="2060296423" sldId="355"/>
            <ac:spMk id="620" creationId="{00000000-0000-0000-0000-000000000000}"/>
          </ac:spMkLst>
        </pc:spChg>
      </pc:sldChg>
      <pc:sldChg chg="delSp modSp mod">
        <pc:chgData name="Tami Corson" userId="17b03132-2f21-4edf-a2df-f25c30f43233" providerId="ADAL" clId="{6792B936-5997-41FF-9132-74CFA4A2F780}" dt="2022-03-22T13:17:54.653" v="1472" actId="478"/>
        <pc:sldMkLst>
          <pc:docMk/>
          <pc:sldMk cId="4017139295" sldId="356"/>
        </pc:sldMkLst>
        <pc:spChg chg="del">
          <ac:chgData name="Tami Corson" userId="17b03132-2f21-4edf-a2df-f25c30f43233" providerId="ADAL" clId="{6792B936-5997-41FF-9132-74CFA4A2F780}" dt="2022-03-22T13:17:54.653" v="1472" actId="478"/>
          <ac:spMkLst>
            <pc:docMk/>
            <pc:sldMk cId="4017139295" sldId="356"/>
            <ac:spMk id="4" creationId="{9FF45032-DA33-42F9-A2D7-C8472B5476B9}"/>
          </ac:spMkLst>
        </pc:spChg>
        <pc:spChg chg="del">
          <ac:chgData name="Tami Corson" userId="17b03132-2f21-4edf-a2df-f25c30f43233" providerId="ADAL" clId="{6792B936-5997-41FF-9132-74CFA4A2F780}" dt="2022-03-22T13:14:47.815" v="1425" actId="478"/>
          <ac:spMkLst>
            <pc:docMk/>
            <pc:sldMk cId="4017139295" sldId="356"/>
            <ac:spMk id="13" creationId="{E0B97D5A-C3E6-46E9-ACE0-BD0966902C06}"/>
          </ac:spMkLst>
        </pc:spChg>
        <pc:spChg chg="mod">
          <ac:chgData name="Tami Corson" userId="17b03132-2f21-4edf-a2df-f25c30f43233" providerId="ADAL" clId="{6792B936-5997-41FF-9132-74CFA4A2F780}" dt="2022-03-22T13:17:27.180" v="1468" actId="1076"/>
          <ac:spMkLst>
            <pc:docMk/>
            <pc:sldMk cId="4017139295" sldId="356"/>
            <ac:spMk id="15" creationId="{E539B02A-95E4-440D-9E22-F138643D2C89}"/>
          </ac:spMkLst>
        </pc:spChg>
        <pc:spChg chg="mod">
          <ac:chgData name="Tami Corson" userId="17b03132-2f21-4edf-a2df-f25c30f43233" providerId="ADAL" clId="{6792B936-5997-41FF-9132-74CFA4A2F780}" dt="2022-03-22T13:17:19.745" v="1467" actId="12789"/>
          <ac:spMkLst>
            <pc:docMk/>
            <pc:sldMk cId="4017139295" sldId="356"/>
            <ac:spMk id="16" creationId="{F29BBF2D-5F15-45EC-BE2A-14ABF1E18DB5}"/>
          </ac:spMkLst>
        </pc:spChg>
        <pc:spChg chg="del">
          <ac:chgData name="Tami Corson" userId="17b03132-2f21-4edf-a2df-f25c30f43233" providerId="ADAL" clId="{6792B936-5997-41FF-9132-74CFA4A2F780}" dt="2022-03-22T13:16:14.569" v="1465" actId="478"/>
          <ac:spMkLst>
            <pc:docMk/>
            <pc:sldMk cId="4017139295" sldId="356"/>
            <ac:spMk id="605" creationId="{00000000-0000-0000-0000-000000000000}"/>
          </ac:spMkLst>
        </pc:spChg>
        <pc:spChg chg="del mod">
          <ac:chgData name="Tami Corson" userId="17b03132-2f21-4edf-a2df-f25c30f43233" providerId="ADAL" clId="{6792B936-5997-41FF-9132-74CFA4A2F780}" dt="2022-03-22T13:15:32.594" v="1462" actId="478"/>
          <ac:spMkLst>
            <pc:docMk/>
            <pc:sldMk cId="4017139295" sldId="356"/>
            <ac:spMk id="609" creationId="{00000000-0000-0000-0000-000000000000}"/>
          </ac:spMkLst>
        </pc:spChg>
      </pc:sldChg>
      <pc:sldChg chg="delSp modSp mod">
        <pc:chgData name="Tami Corson" userId="17b03132-2f21-4edf-a2df-f25c30f43233" providerId="ADAL" clId="{6792B936-5997-41FF-9132-74CFA4A2F780}" dt="2022-03-22T13:17:49.999" v="1471" actId="478"/>
        <pc:sldMkLst>
          <pc:docMk/>
          <pc:sldMk cId="73800528" sldId="357"/>
        </pc:sldMkLst>
        <pc:spChg chg="del">
          <ac:chgData name="Tami Corson" userId="17b03132-2f21-4edf-a2df-f25c30f43233" providerId="ADAL" clId="{6792B936-5997-41FF-9132-74CFA4A2F780}" dt="2022-03-22T13:17:49.999" v="1471" actId="478"/>
          <ac:spMkLst>
            <pc:docMk/>
            <pc:sldMk cId="73800528" sldId="357"/>
            <ac:spMk id="4" creationId="{9FF45032-DA33-42F9-A2D7-C8472B5476B9}"/>
          </ac:spMkLst>
        </pc:spChg>
        <pc:spChg chg="del">
          <ac:chgData name="Tami Corson" userId="17b03132-2f21-4edf-a2df-f25c30f43233" providerId="ADAL" clId="{6792B936-5997-41FF-9132-74CFA4A2F780}" dt="2022-03-22T13:15:53.412" v="1464" actId="478"/>
          <ac:spMkLst>
            <pc:docMk/>
            <pc:sldMk cId="73800528" sldId="357"/>
            <ac:spMk id="13" creationId="{E0B97D5A-C3E6-46E9-ACE0-BD0966902C06}"/>
          </ac:spMkLst>
        </pc:spChg>
        <pc:spChg chg="mod">
          <ac:chgData name="Tami Corson" userId="17b03132-2f21-4edf-a2df-f25c30f43233" providerId="ADAL" clId="{6792B936-5997-41FF-9132-74CFA4A2F780}" dt="2022-03-22T13:17:40.140" v="1470" actId="1076"/>
          <ac:spMkLst>
            <pc:docMk/>
            <pc:sldMk cId="73800528" sldId="357"/>
            <ac:spMk id="15" creationId="{E539B02A-95E4-440D-9E22-F138643D2C89}"/>
          </ac:spMkLst>
        </pc:spChg>
        <pc:spChg chg="mod">
          <ac:chgData name="Tami Corson" userId="17b03132-2f21-4edf-a2df-f25c30f43233" providerId="ADAL" clId="{6792B936-5997-41FF-9132-74CFA4A2F780}" dt="2022-03-22T13:17:33.571" v="1469" actId="12789"/>
          <ac:spMkLst>
            <pc:docMk/>
            <pc:sldMk cId="73800528" sldId="357"/>
            <ac:spMk id="16" creationId="{F29BBF2D-5F15-45EC-BE2A-14ABF1E18DB5}"/>
          </ac:spMkLst>
        </pc:spChg>
        <pc:spChg chg="del">
          <ac:chgData name="Tami Corson" userId="17b03132-2f21-4edf-a2df-f25c30f43233" providerId="ADAL" clId="{6792B936-5997-41FF-9132-74CFA4A2F780}" dt="2022-03-22T13:16:20.079" v="1466" actId="478"/>
          <ac:spMkLst>
            <pc:docMk/>
            <pc:sldMk cId="73800528" sldId="357"/>
            <ac:spMk id="605" creationId="{00000000-0000-0000-0000-000000000000}"/>
          </ac:spMkLst>
        </pc:spChg>
        <pc:spChg chg="del">
          <ac:chgData name="Tami Corson" userId="17b03132-2f21-4edf-a2df-f25c30f43233" providerId="ADAL" clId="{6792B936-5997-41FF-9132-74CFA4A2F780}" dt="2022-03-22T13:15:44.760" v="1463" actId="478"/>
          <ac:spMkLst>
            <pc:docMk/>
            <pc:sldMk cId="73800528" sldId="357"/>
            <ac:spMk id="609" creationId="{00000000-0000-0000-0000-000000000000}"/>
          </ac:spMkLst>
        </pc:spChg>
      </pc:sldChg>
    </pc:docChg>
  </pc:docChgLst>
  <pc:docChgLst>
    <pc:chgData name="Guest User" userId="S::urn:spo:anon#c437c167f923f422528aee73b5e70e5726914197d2dec7f210a84ae49e8498a7::" providerId="AD" clId="Web-{83510495-323B-D8B4-B9E5-51C3CF2FAE86}"/>
    <pc:docChg chg="modSld">
      <pc:chgData name="Guest User" userId="S::urn:spo:anon#c437c167f923f422528aee73b5e70e5726914197d2dec7f210a84ae49e8498a7::" providerId="AD" clId="Web-{83510495-323B-D8B4-B9E5-51C3CF2FAE86}" dt="2022-04-04T18:51:49.126" v="6" actId="1076"/>
      <pc:docMkLst>
        <pc:docMk/>
      </pc:docMkLst>
      <pc:sldChg chg="addSp delSp modSp">
        <pc:chgData name="Guest User" userId="S::urn:spo:anon#c437c167f923f422528aee73b5e70e5726914197d2dec7f210a84ae49e8498a7::" providerId="AD" clId="Web-{83510495-323B-D8B4-B9E5-51C3CF2FAE86}" dt="2022-04-04T18:51:49.126" v="6" actId="1076"/>
        <pc:sldMkLst>
          <pc:docMk/>
          <pc:sldMk cId="1209993513" sldId="338"/>
        </pc:sldMkLst>
        <pc:spChg chg="del mod">
          <ac:chgData name="Guest User" userId="S::urn:spo:anon#c437c167f923f422528aee73b5e70e5726914197d2dec7f210a84ae49e8498a7::" providerId="AD" clId="Web-{83510495-323B-D8B4-B9E5-51C3CF2FAE86}" dt="2022-04-04T18:51:33.594" v="2"/>
          <ac:spMkLst>
            <pc:docMk/>
            <pc:sldMk cId="1209993513" sldId="338"/>
            <ac:spMk id="5" creationId="{0EC3D609-2E88-5746-8FAF-8AE853A004A1}"/>
          </ac:spMkLst>
        </pc:spChg>
        <pc:picChg chg="del">
          <ac:chgData name="Guest User" userId="S::urn:spo:anon#c437c167f923f422528aee73b5e70e5726914197d2dec7f210a84ae49e8498a7::" providerId="AD" clId="Web-{83510495-323B-D8B4-B9E5-51C3CF2FAE86}" dt="2022-04-04T18:51:30.828" v="0"/>
          <ac:picMkLst>
            <pc:docMk/>
            <pc:sldMk cId="1209993513" sldId="338"/>
            <ac:picMk id="4" creationId="{E28D81F6-4FB1-0216-2B96-210D9B8C15D6}"/>
          </ac:picMkLst>
        </pc:picChg>
        <pc:picChg chg="add mod">
          <ac:chgData name="Guest User" userId="S::urn:spo:anon#c437c167f923f422528aee73b5e70e5726914197d2dec7f210a84ae49e8498a7::" providerId="AD" clId="Web-{83510495-323B-D8B4-B9E5-51C3CF2FAE86}" dt="2022-04-04T18:51:49.126" v="6" actId="1076"/>
          <ac:picMkLst>
            <pc:docMk/>
            <pc:sldMk cId="1209993513" sldId="338"/>
            <ac:picMk id="6" creationId="{6018BBB5-6794-AEE2-EA2A-9D3DB1FBF604}"/>
          </ac:picMkLst>
        </pc:picChg>
      </pc:sldChg>
    </pc:docChg>
  </pc:docChgLst>
  <pc:docChgLst>
    <pc:chgData name="Guest User" userId="S::urn:spo:anon#bc72e6c931b442e1b83d9d7baffb28dcb7bee849e2d9a5e2bb7cc25170a1c113::" providerId="AD" clId="Web-{163C37D0-71A2-F8E9-BF06-C0488EA3DAB2}"/>
    <pc:docChg chg="addSld delSld modSld">
      <pc:chgData name="Guest User" userId="S::urn:spo:anon#bc72e6c931b442e1b83d9d7baffb28dcb7bee849e2d9a5e2bb7cc25170a1c113::" providerId="AD" clId="Web-{163C37D0-71A2-F8E9-BF06-C0488EA3DAB2}" dt="2022-03-21T14:32:24.844" v="8"/>
      <pc:docMkLst>
        <pc:docMk/>
      </pc:docMkLst>
      <pc:sldChg chg="modSp">
        <pc:chgData name="Guest User" userId="S::urn:spo:anon#bc72e6c931b442e1b83d9d7baffb28dcb7bee849e2d9a5e2bb7cc25170a1c113::" providerId="AD" clId="Web-{163C37D0-71A2-F8E9-BF06-C0488EA3DAB2}" dt="2022-03-21T14:31:35.452" v="3" actId="20577"/>
        <pc:sldMkLst>
          <pc:docMk/>
          <pc:sldMk cId="0" sldId="267"/>
        </pc:sldMkLst>
        <pc:spChg chg="mod">
          <ac:chgData name="Guest User" userId="S::urn:spo:anon#bc72e6c931b442e1b83d9d7baffb28dcb7bee849e2d9a5e2bb7cc25170a1c113::" providerId="AD" clId="Web-{163C37D0-71A2-F8E9-BF06-C0488EA3DAB2}" dt="2022-03-21T14:31:35.452" v="3" actId="20577"/>
          <ac:spMkLst>
            <pc:docMk/>
            <pc:sldMk cId="0" sldId="267"/>
            <ac:spMk id="6" creationId="{D1B67900-A55A-49E3-9F1F-6FA28D277895}"/>
          </ac:spMkLst>
        </pc:spChg>
      </pc:sldChg>
      <pc:sldChg chg="addSp delSp modSp new del">
        <pc:chgData name="Guest User" userId="S::urn:spo:anon#bc72e6c931b442e1b83d9d7baffb28dcb7bee849e2d9a5e2bb7cc25170a1c113::" providerId="AD" clId="Web-{163C37D0-71A2-F8E9-BF06-C0488EA3DAB2}" dt="2022-03-21T14:32:24.844" v="8"/>
        <pc:sldMkLst>
          <pc:docMk/>
          <pc:sldMk cId="514002723" sldId="353"/>
        </pc:sldMkLst>
        <pc:picChg chg="add del mod">
          <ac:chgData name="Guest User" userId="S::urn:spo:anon#bc72e6c931b442e1b83d9d7baffb28dcb7bee849e2d9a5e2bb7cc25170a1c113::" providerId="AD" clId="Web-{163C37D0-71A2-F8E9-BF06-C0488EA3DAB2}" dt="2022-03-21T14:32:19.359" v="7"/>
          <ac:picMkLst>
            <pc:docMk/>
            <pc:sldMk cId="514002723" sldId="353"/>
            <ac:picMk id="6" creationId="{A49311A1-347E-4FE5-ADE3-2A57FCD9C814}"/>
          </ac:picMkLst>
        </pc:picChg>
      </pc:sldChg>
    </pc:docChg>
  </pc:docChgLst>
  <pc:docChgLst>
    <pc:chgData name="Guest User" userId="S::urn:spo:anon#92e0bee1a612af7c1256e6aaf3dc4ec07c4151a598866b418723ef47912f2c2d::" providerId="AD" clId="Web-{E9683B36-356A-251A-A7E5-5E651CC0E5E2}"/>
    <pc:docChg chg="delSld modSld">
      <pc:chgData name="Guest User" userId="S::urn:spo:anon#92e0bee1a612af7c1256e6aaf3dc4ec07c4151a598866b418723ef47912f2c2d::" providerId="AD" clId="Web-{E9683B36-356A-251A-A7E5-5E651CC0E5E2}" dt="2022-03-22T17:40:36.865" v="2819" actId="20577"/>
      <pc:docMkLst>
        <pc:docMk/>
      </pc:docMkLst>
      <pc:sldChg chg="delSp">
        <pc:chgData name="Guest User" userId="S::urn:spo:anon#92e0bee1a612af7c1256e6aaf3dc4ec07c4151a598866b418723ef47912f2c2d::" providerId="AD" clId="Web-{E9683B36-356A-251A-A7E5-5E651CC0E5E2}" dt="2022-03-22T05:19:12.666" v="0"/>
        <pc:sldMkLst>
          <pc:docMk/>
          <pc:sldMk cId="0" sldId="257"/>
        </pc:sldMkLst>
        <pc:spChg chg="del">
          <ac:chgData name="Guest User" userId="S::urn:spo:anon#92e0bee1a612af7c1256e6aaf3dc4ec07c4151a598866b418723ef47912f2c2d::" providerId="AD" clId="Web-{E9683B36-356A-251A-A7E5-5E651CC0E5E2}" dt="2022-03-22T05:19:12.666" v="0"/>
          <ac:spMkLst>
            <pc:docMk/>
            <pc:sldMk cId="0" sldId="257"/>
            <ac:spMk id="8" creationId="{658FBB6F-FDD7-4B3F-BBC3-FB5A47C4D7BD}"/>
          </ac:spMkLst>
        </pc:spChg>
      </pc:sldChg>
      <pc:sldChg chg="modSp">
        <pc:chgData name="Guest User" userId="S::urn:spo:anon#92e0bee1a612af7c1256e6aaf3dc4ec07c4151a598866b418723ef47912f2c2d::" providerId="AD" clId="Web-{E9683B36-356A-251A-A7E5-5E651CC0E5E2}" dt="2022-03-22T17:40:36.865" v="2819" actId="20577"/>
        <pc:sldMkLst>
          <pc:docMk/>
          <pc:sldMk cId="0" sldId="259"/>
        </pc:sldMkLst>
        <pc:spChg chg="mod">
          <ac:chgData name="Guest User" userId="S::urn:spo:anon#92e0bee1a612af7c1256e6aaf3dc4ec07c4151a598866b418723ef47912f2c2d::" providerId="AD" clId="Web-{E9683B36-356A-251A-A7E5-5E651CC0E5E2}" dt="2022-03-22T17:40:36.865" v="2819" actId="20577"/>
          <ac:spMkLst>
            <pc:docMk/>
            <pc:sldMk cId="0" sldId="259"/>
            <ac:spMk id="312" creationId="{00000000-0000-0000-0000-000000000000}"/>
          </ac:spMkLst>
        </pc:spChg>
      </pc:sldChg>
      <pc:sldChg chg="modSp">
        <pc:chgData name="Guest User" userId="S::urn:spo:anon#92e0bee1a612af7c1256e6aaf3dc4ec07c4151a598866b418723ef47912f2c2d::" providerId="AD" clId="Web-{E9683B36-356A-251A-A7E5-5E651CC0E5E2}" dt="2022-03-22T05:28:30.014" v="12" actId="20577"/>
        <pc:sldMkLst>
          <pc:docMk/>
          <pc:sldMk cId="0" sldId="262"/>
        </pc:sldMkLst>
        <pc:spChg chg="mod">
          <ac:chgData name="Guest User" userId="S::urn:spo:anon#92e0bee1a612af7c1256e6aaf3dc4ec07c4151a598866b418723ef47912f2c2d::" providerId="AD" clId="Web-{E9683B36-356A-251A-A7E5-5E651CC0E5E2}" dt="2022-03-22T05:28:30.014" v="12" actId="20577"/>
          <ac:spMkLst>
            <pc:docMk/>
            <pc:sldMk cId="0" sldId="262"/>
            <ac:spMk id="344" creationId="{00000000-0000-0000-0000-000000000000}"/>
          </ac:spMkLst>
        </pc:spChg>
      </pc:sldChg>
      <pc:sldChg chg="modSp">
        <pc:chgData name="Guest User" userId="S::urn:spo:anon#92e0bee1a612af7c1256e6aaf3dc4ec07c4151a598866b418723ef47912f2c2d::" providerId="AD" clId="Web-{E9683B36-356A-251A-A7E5-5E651CC0E5E2}" dt="2022-03-22T15:27:43.005" v="2798" actId="20577"/>
        <pc:sldMkLst>
          <pc:docMk/>
          <pc:sldMk cId="0" sldId="264"/>
        </pc:sldMkLst>
        <pc:spChg chg="mod">
          <ac:chgData name="Guest User" userId="S::urn:spo:anon#92e0bee1a612af7c1256e6aaf3dc4ec07c4151a598866b418723ef47912f2c2d::" providerId="AD" clId="Web-{E9683B36-356A-251A-A7E5-5E651CC0E5E2}" dt="2022-03-22T15:27:43.005" v="2798" actId="20577"/>
          <ac:spMkLst>
            <pc:docMk/>
            <pc:sldMk cId="0" sldId="264"/>
            <ac:spMk id="29" creationId="{CE4534C1-122C-4584-960F-B0117C9A488A}"/>
          </ac:spMkLst>
        </pc:spChg>
        <pc:spChg chg="mod">
          <ac:chgData name="Guest User" userId="S::urn:spo:anon#92e0bee1a612af7c1256e6aaf3dc4ec07c4151a598866b418723ef47912f2c2d::" providerId="AD" clId="Web-{E9683B36-356A-251A-A7E5-5E651CC0E5E2}" dt="2022-03-22T05:30:50.376" v="14" actId="20577"/>
          <ac:spMkLst>
            <pc:docMk/>
            <pc:sldMk cId="0" sldId="264"/>
            <ac:spMk id="30" creationId="{100AEE39-1F64-4466-ACEE-5B01ED088536}"/>
          </ac:spMkLst>
        </pc:spChg>
        <pc:spChg chg="mod">
          <ac:chgData name="Guest User" userId="S::urn:spo:anon#92e0bee1a612af7c1256e6aaf3dc4ec07c4151a598866b418723ef47912f2c2d::" providerId="AD" clId="Web-{E9683B36-356A-251A-A7E5-5E651CC0E5E2}" dt="2022-03-22T05:31:46.283" v="34" actId="20577"/>
          <ac:spMkLst>
            <pc:docMk/>
            <pc:sldMk cId="0" sldId="264"/>
            <ac:spMk id="472" creationId="{00000000-0000-0000-0000-000000000000}"/>
          </ac:spMkLst>
        </pc:spChg>
      </pc:sldChg>
      <pc:sldChg chg="addSp delSp modSp">
        <pc:chgData name="Guest User" userId="S::urn:spo:anon#92e0bee1a612af7c1256e6aaf3dc4ec07c4151a598866b418723ef47912f2c2d::" providerId="AD" clId="Web-{E9683B36-356A-251A-A7E5-5E651CC0E5E2}" dt="2022-03-22T15:30:12.715" v="2803"/>
        <pc:sldMkLst>
          <pc:docMk/>
          <pc:sldMk cId="0" sldId="267"/>
        </pc:sldMkLst>
        <pc:spChg chg="mod">
          <ac:chgData name="Guest User" userId="S::urn:spo:anon#92e0bee1a612af7c1256e6aaf3dc4ec07c4151a598866b418723ef47912f2c2d::" providerId="AD" clId="Web-{E9683B36-356A-251A-A7E5-5E651CC0E5E2}" dt="2022-03-22T06:11:33.991" v="2606" actId="20577"/>
          <ac:spMkLst>
            <pc:docMk/>
            <pc:sldMk cId="0" sldId="267"/>
            <ac:spMk id="6" creationId="{D1B67900-A55A-49E3-9F1F-6FA28D277895}"/>
          </ac:spMkLst>
        </pc:spChg>
        <pc:spChg chg="del mod">
          <ac:chgData name="Guest User" userId="S::urn:spo:anon#92e0bee1a612af7c1256e6aaf3dc4ec07c4151a598866b418723ef47912f2c2d::" providerId="AD" clId="Web-{E9683B36-356A-251A-A7E5-5E651CC0E5E2}" dt="2022-03-22T15:30:12.715" v="2803"/>
          <ac:spMkLst>
            <pc:docMk/>
            <pc:sldMk cId="0" sldId="267"/>
            <ac:spMk id="15" creationId="{5F6B97DE-9C1B-4986-AFF5-15EE2FB51B86}"/>
          </ac:spMkLst>
        </pc:spChg>
        <pc:spChg chg="del mod">
          <ac:chgData name="Guest User" userId="S::urn:spo:anon#92e0bee1a612af7c1256e6aaf3dc4ec07c4151a598866b418723ef47912f2c2d::" providerId="AD" clId="Web-{E9683B36-356A-251A-A7E5-5E651CC0E5E2}" dt="2022-03-22T06:11:40.053" v="2607"/>
          <ac:spMkLst>
            <pc:docMk/>
            <pc:sldMk cId="0" sldId="267"/>
            <ac:spMk id="16" creationId="{216B62F5-735A-46AD-A630-1057B3E9FDD5}"/>
          </ac:spMkLst>
        </pc:spChg>
        <pc:spChg chg="add mod">
          <ac:chgData name="Guest User" userId="S::urn:spo:anon#92e0bee1a612af7c1256e6aaf3dc4ec07c4151a598866b418723ef47912f2c2d::" providerId="AD" clId="Web-{E9683B36-356A-251A-A7E5-5E651CC0E5E2}" dt="2022-03-22T06:10:12.192" v="2551" actId="20577"/>
          <ac:spMkLst>
            <pc:docMk/>
            <pc:sldMk cId="0" sldId="267"/>
            <ac:spMk id="17" creationId="{BB2D6A27-8F31-491A-B5A6-20002BA01917}"/>
          </ac:spMkLst>
        </pc:spChg>
        <pc:picChg chg="add mod">
          <ac:chgData name="Guest User" userId="S::urn:spo:anon#92e0bee1a612af7c1256e6aaf3dc4ec07c4151a598866b418723ef47912f2c2d::" providerId="AD" clId="Web-{E9683B36-356A-251A-A7E5-5E651CC0E5E2}" dt="2022-03-22T06:08:46.159" v="2477" actId="1076"/>
          <ac:picMkLst>
            <pc:docMk/>
            <pc:sldMk cId="0" sldId="267"/>
            <ac:picMk id="4" creationId="{E963C357-8F83-411B-B523-2791ED6459DC}"/>
          </ac:picMkLst>
        </pc:picChg>
      </pc:sldChg>
      <pc:sldChg chg="addSp delSp">
        <pc:chgData name="Guest User" userId="S::urn:spo:anon#92e0bee1a612af7c1256e6aaf3dc4ec07c4151a598866b418723ef47912f2c2d::" providerId="AD" clId="Web-{E9683B36-356A-251A-A7E5-5E651CC0E5E2}" dt="2022-03-22T15:28:31.742" v="2801"/>
        <pc:sldMkLst>
          <pc:docMk/>
          <pc:sldMk cId="0" sldId="269"/>
        </pc:sldMkLst>
        <pc:spChg chg="del">
          <ac:chgData name="Guest User" userId="S::urn:spo:anon#92e0bee1a612af7c1256e6aaf3dc4ec07c4151a598866b418723ef47912f2c2d::" providerId="AD" clId="Web-{E9683B36-356A-251A-A7E5-5E651CC0E5E2}" dt="2022-03-22T15:28:31.742" v="2801"/>
          <ac:spMkLst>
            <pc:docMk/>
            <pc:sldMk cId="0" sldId="269"/>
            <ac:spMk id="7" creationId="{26F3CCCF-2BC5-4D15-8B88-7E8827A7C6E8}"/>
          </ac:spMkLst>
        </pc:spChg>
        <pc:spChg chg="add del">
          <ac:chgData name="Guest User" userId="S::urn:spo:anon#92e0bee1a612af7c1256e6aaf3dc4ec07c4151a598866b418723ef47912f2c2d::" providerId="AD" clId="Web-{E9683B36-356A-251A-A7E5-5E651CC0E5E2}" dt="2022-03-22T15:28:28.601" v="2800"/>
          <ac:spMkLst>
            <pc:docMk/>
            <pc:sldMk cId="0" sldId="269"/>
            <ac:spMk id="12" creationId="{8A98ECEC-5196-4A57-A0C5-EEF83F54FC68}"/>
          </ac:spMkLst>
        </pc:spChg>
      </pc:sldChg>
      <pc:sldChg chg="addSp delSp modSp">
        <pc:chgData name="Guest User" userId="S::urn:spo:anon#92e0bee1a612af7c1256e6aaf3dc4ec07c4151a598866b418723ef47912f2c2d::" providerId="AD" clId="Web-{E9683B36-356A-251A-A7E5-5E651CC0E5E2}" dt="2022-03-22T05:46:06.065" v="622"/>
        <pc:sldMkLst>
          <pc:docMk/>
          <pc:sldMk cId="0" sldId="275"/>
        </pc:sldMkLst>
        <pc:spChg chg="del">
          <ac:chgData name="Guest User" userId="S::urn:spo:anon#92e0bee1a612af7c1256e6aaf3dc4ec07c4151a598866b418723ef47912f2c2d::" providerId="AD" clId="Web-{E9683B36-356A-251A-A7E5-5E651CC0E5E2}" dt="2022-03-22T05:44:33.001" v="546"/>
          <ac:spMkLst>
            <pc:docMk/>
            <pc:sldMk cId="0" sldId="275"/>
            <ac:spMk id="2" creationId="{4F8BC962-E513-4596-8312-B9C7050A6972}"/>
          </ac:spMkLst>
        </pc:spChg>
        <pc:spChg chg="add mod">
          <ac:chgData name="Guest User" userId="S::urn:spo:anon#92e0bee1a612af7c1256e6aaf3dc4ec07c4151a598866b418723ef47912f2c2d::" providerId="AD" clId="Web-{E9683B36-356A-251A-A7E5-5E651CC0E5E2}" dt="2022-03-22T05:45:46.315" v="600" actId="20577"/>
          <ac:spMkLst>
            <pc:docMk/>
            <pc:sldMk cId="0" sldId="275"/>
            <ac:spMk id="5" creationId="{86737F5C-5575-427C-908C-240C97E11A51}"/>
          </ac:spMkLst>
        </pc:spChg>
        <pc:graphicFrameChg chg="mod modGraphic">
          <ac:chgData name="Guest User" userId="S::urn:spo:anon#92e0bee1a612af7c1256e6aaf3dc4ec07c4151a598866b418723ef47912f2c2d::" providerId="AD" clId="Web-{E9683B36-356A-251A-A7E5-5E651CC0E5E2}" dt="2022-03-22T05:46:06.065" v="622"/>
          <ac:graphicFrameMkLst>
            <pc:docMk/>
            <pc:sldMk cId="0" sldId="275"/>
            <ac:graphicFrameMk id="694" creationId="{00000000-0000-0000-0000-000000000000}"/>
          </ac:graphicFrameMkLst>
        </pc:graphicFrameChg>
      </pc:sldChg>
      <pc:sldChg chg="delSp modSp">
        <pc:chgData name="Guest User" userId="S::urn:spo:anon#92e0bee1a612af7c1256e6aaf3dc4ec07c4151a598866b418723ef47912f2c2d::" providerId="AD" clId="Web-{E9683B36-356A-251A-A7E5-5E651CC0E5E2}" dt="2022-03-22T17:30:17.178" v="2817"/>
        <pc:sldMkLst>
          <pc:docMk/>
          <pc:sldMk cId="0" sldId="280"/>
        </pc:sldMkLst>
        <pc:spChg chg="del">
          <ac:chgData name="Guest User" userId="S::urn:spo:anon#92e0bee1a612af7c1256e6aaf3dc4ec07c4151a598866b418723ef47912f2c2d::" providerId="AD" clId="Web-{E9683B36-356A-251A-A7E5-5E651CC0E5E2}" dt="2022-03-22T06:01:27.963" v="1709"/>
          <ac:spMkLst>
            <pc:docMk/>
            <pc:sldMk cId="0" sldId="280"/>
            <ac:spMk id="2" creationId="{54A056D4-C1E2-49A0-BC07-61F24B2B511D}"/>
          </ac:spMkLst>
        </pc:spChg>
        <pc:graphicFrameChg chg="mod modGraphic">
          <ac:chgData name="Guest User" userId="S::urn:spo:anon#92e0bee1a612af7c1256e6aaf3dc4ec07c4151a598866b418723ef47912f2c2d::" providerId="AD" clId="Web-{E9683B36-356A-251A-A7E5-5E651CC0E5E2}" dt="2022-03-22T17:30:17.178" v="2817"/>
          <ac:graphicFrameMkLst>
            <pc:docMk/>
            <pc:sldMk cId="0" sldId="280"/>
            <ac:graphicFrameMk id="858" creationId="{00000000-0000-0000-0000-000000000000}"/>
          </ac:graphicFrameMkLst>
        </pc:graphicFrameChg>
      </pc:sldChg>
      <pc:sldChg chg="addSp delSp modSp">
        <pc:chgData name="Guest User" userId="S::urn:spo:anon#92e0bee1a612af7c1256e6aaf3dc4ec07c4151a598866b418723ef47912f2c2d::" providerId="AD" clId="Web-{E9683B36-356A-251A-A7E5-5E651CC0E5E2}" dt="2022-03-22T06:07:47.783" v="2472"/>
        <pc:sldMkLst>
          <pc:docMk/>
          <pc:sldMk cId="0" sldId="283"/>
        </pc:sldMkLst>
        <pc:spChg chg="del">
          <ac:chgData name="Guest User" userId="S::urn:spo:anon#92e0bee1a612af7c1256e6aaf3dc4ec07c4151a598866b418723ef47912f2c2d::" providerId="AD" clId="Web-{E9683B36-356A-251A-A7E5-5E651CC0E5E2}" dt="2022-03-22T06:01:39.025" v="1710"/>
          <ac:spMkLst>
            <pc:docMk/>
            <pc:sldMk cId="0" sldId="283"/>
            <ac:spMk id="2" creationId="{D97DF0E6-F962-4E70-904A-C43F57BDAF6B}"/>
          </ac:spMkLst>
        </pc:spChg>
        <pc:spChg chg="add del mod">
          <ac:chgData name="Guest User" userId="S::urn:spo:anon#92e0bee1a612af7c1256e6aaf3dc4ec07c4151a598866b418723ef47912f2c2d::" providerId="AD" clId="Web-{E9683B36-356A-251A-A7E5-5E651CC0E5E2}" dt="2022-03-22T06:04:30.919" v="1955"/>
          <ac:spMkLst>
            <pc:docMk/>
            <pc:sldMk cId="0" sldId="283"/>
            <ac:spMk id="3" creationId="{DAAF74AE-2FB8-480D-A6A0-3E69AFA31721}"/>
          </ac:spMkLst>
        </pc:spChg>
        <pc:spChg chg="mod">
          <ac:chgData name="Guest User" userId="S::urn:spo:anon#92e0bee1a612af7c1256e6aaf3dc4ec07c4151a598866b418723ef47912f2c2d::" providerId="AD" clId="Web-{E9683B36-356A-251A-A7E5-5E651CC0E5E2}" dt="2022-03-22T06:07:33.876" v="2427" actId="1076"/>
          <ac:spMkLst>
            <pc:docMk/>
            <pc:sldMk cId="0" sldId="283"/>
            <ac:spMk id="13" creationId="{CBBF7C82-D0BF-483D-8655-9680C99D1D18}"/>
          </ac:spMkLst>
        </pc:spChg>
        <pc:spChg chg="del">
          <ac:chgData name="Guest User" userId="S::urn:spo:anon#92e0bee1a612af7c1256e6aaf3dc4ec07c4151a598866b418723ef47912f2c2d::" providerId="AD" clId="Web-{E9683B36-356A-251A-A7E5-5E651CC0E5E2}" dt="2022-03-22T06:03:30.965" v="1856"/>
          <ac:spMkLst>
            <pc:docMk/>
            <pc:sldMk cId="0" sldId="283"/>
            <ac:spMk id="14" creationId="{5CF03BAD-E1F5-4AFF-AE95-C773B7623683}"/>
          </ac:spMkLst>
        </pc:spChg>
        <pc:spChg chg="mod">
          <ac:chgData name="Guest User" userId="S::urn:spo:anon#92e0bee1a612af7c1256e6aaf3dc4ec07c4151a598866b418723ef47912f2c2d::" providerId="AD" clId="Web-{E9683B36-356A-251A-A7E5-5E651CC0E5E2}" dt="2022-03-22T06:07:31.173" v="2425" actId="1076"/>
          <ac:spMkLst>
            <pc:docMk/>
            <pc:sldMk cId="0" sldId="283"/>
            <ac:spMk id="15" creationId="{4E03B81E-06BB-45C9-A04F-3F71A33A4116}"/>
          </ac:spMkLst>
        </pc:spChg>
        <pc:spChg chg="mod">
          <ac:chgData name="Guest User" userId="S::urn:spo:anon#92e0bee1a612af7c1256e6aaf3dc4ec07c4151a598866b418723ef47912f2c2d::" providerId="AD" clId="Web-{E9683B36-356A-251A-A7E5-5E651CC0E5E2}" dt="2022-03-22T06:04:40.888" v="1956" actId="1076"/>
          <ac:spMkLst>
            <pc:docMk/>
            <pc:sldMk cId="0" sldId="283"/>
            <ac:spMk id="16" creationId="{7C86888D-8676-4954-B3CA-7563A7A86788}"/>
          </ac:spMkLst>
        </pc:spChg>
        <pc:spChg chg="add del mod">
          <ac:chgData name="Guest User" userId="S::urn:spo:anon#92e0bee1a612af7c1256e6aaf3dc4ec07c4151a598866b418723ef47912f2c2d::" providerId="AD" clId="Web-{E9683B36-356A-251A-A7E5-5E651CC0E5E2}" dt="2022-03-22T06:03:03.527" v="1831"/>
          <ac:spMkLst>
            <pc:docMk/>
            <pc:sldMk cId="0" sldId="283"/>
            <ac:spMk id="17" creationId="{D072109A-DEF9-4D83-AA44-F5AB08A7A3FA}"/>
          </ac:spMkLst>
        </pc:spChg>
        <pc:spChg chg="add mod">
          <ac:chgData name="Guest User" userId="S::urn:spo:anon#92e0bee1a612af7c1256e6aaf3dc4ec07c4151a598866b418723ef47912f2c2d::" providerId="AD" clId="Web-{E9683B36-356A-251A-A7E5-5E651CC0E5E2}" dt="2022-03-22T06:07:26.610" v="2424" actId="1076"/>
          <ac:spMkLst>
            <pc:docMk/>
            <pc:sldMk cId="0" sldId="283"/>
            <ac:spMk id="18" creationId="{46373D0D-F98D-4606-BC07-084849BDE347}"/>
          </ac:spMkLst>
        </pc:spChg>
        <pc:spChg chg="add mod">
          <ac:chgData name="Guest User" userId="S::urn:spo:anon#92e0bee1a612af7c1256e6aaf3dc4ec07c4151a598866b418723ef47912f2c2d::" providerId="AD" clId="Web-{E9683B36-356A-251A-A7E5-5E651CC0E5E2}" dt="2022-03-22T06:03:35.137" v="1858" actId="1076"/>
          <ac:spMkLst>
            <pc:docMk/>
            <pc:sldMk cId="0" sldId="283"/>
            <ac:spMk id="19" creationId="{4D271066-DA07-4647-B209-7C3919DF3ECC}"/>
          </ac:spMkLst>
        </pc:spChg>
        <pc:spChg chg="add mod">
          <ac:chgData name="Guest User" userId="S::urn:spo:anon#92e0bee1a612af7c1256e6aaf3dc4ec07c4151a598866b418723ef47912f2c2d::" providerId="AD" clId="Web-{E9683B36-356A-251A-A7E5-5E651CC0E5E2}" dt="2022-03-22T06:07:37.126" v="2428" actId="1076"/>
          <ac:spMkLst>
            <pc:docMk/>
            <pc:sldMk cId="0" sldId="283"/>
            <ac:spMk id="21" creationId="{7C092FA4-92F1-452C-973C-C91F4DCFAD78}"/>
          </ac:spMkLst>
        </pc:spChg>
        <pc:spChg chg="mod">
          <ac:chgData name="Guest User" userId="S::urn:spo:anon#92e0bee1a612af7c1256e6aaf3dc4ec07c4151a598866b418723ef47912f2c2d::" providerId="AD" clId="Web-{E9683B36-356A-251A-A7E5-5E651CC0E5E2}" dt="2022-03-22T06:06:06.484" v="2178" actId="20577"/>
          <ac:spMkLst>
            <pc:docMk/>
            <pc:sldMk cId="0" sldId="283"/>
            <ac:spMk id="931" creationId="{00000000-0000-0000-0000-000000000000}"/>
          </ac:spMkLst>
        </pc:spChg>
        <pc:grpChg chg="mod">
          <ac:chgData name="Guest User" userId="S::urn:spo:anon#92e0bee1a612af7c1256e6aaf3dc4ec07c4151a598866b418723ef47912f2c2d::" providerId="AD" clId="Web-{E9683B36-356A-251A-A7E5-5E651CC0E5E2}" dt="2022-03-22T06:07:04.891" v="2409" actId="1076"/>
          <ac:grpSpMkLst>
            <pc:docMk/>
            <pc:sldMk cId="0" sldId="283"/>
            <ac:grpSpMk id="932" creationId="{00000000-0000-0000-0000-000000000000}"/>
          </ac:grpSpMkLst>
        </pc:grpChg>
        <pc:graphicFrameChg chg="mod modGraphic">
          <ac:chgData name="Guest User" userId="S::urn:spo:anon#92e0bee1a612af7c1256e6aaf3dc4ec07c4151a598866b418723ef47912f2c2d::" providerId="AD" clId="Web-{E9683B36-356A-251A-A7E5-5E651CC0E5E2}" dt="2022-03-22T06:07:47.783" v="2472"/>
          <ac:graphicFrameMkLst>
            <pc:docMk/>
            <pc:sldMk cId="0" sldId="283"/>
            <ac:graphicFrameMk id="930" creationId="{00000000-0000-0000-0000-000000000000}"/>
          </ac:graphicFrameMkLst>
        </pc:graphicFrameChg>
      </pc:sldChg>
      <pc:sldChg chg="modSp">
        <pc:chgData name="Guest User" userId="S::urn:spo:anon#92e0bee1a612af7c1256e6aaf3dc4ec07c4151a598866b418723ef47912f2c2d::" providerId="AD" clId="Web-{E9683B36-356A-251A-A7E5-5E651CC0E5E2}" dt="2022-03-22T12:59:48.458" v="2650" actId="1076"/>
        <pc:sldMkLst>
          <pc:docMk/>
          <pc:sldMk cId="3210015788" sldId="303"/>
        </pc:sldMkLst>
        <pc:spChg chg="mod">
          <ac:chgData name="Guest User" userId="S::urn:spo:anon#92e0bee1a612af7c1256e6aaf3dc4ec07c4151a598866b418723ef47912f2c2d::" providerId="AD" clId="Web-{E9683B36-356A-251A-A7E5-5E651CC0E5E2}" dt="2022-03-22T12:59:48.458" v="2650" actId="1076"/>
          <ac:spMkLst>
            <pc:docMk/>
            <pc:sldMk cId="3210015788" sldId="303"/>
            <ac:spMk id="29" creationId="{9EDE1D44-C442-44A3-A246-C666D0FC9506}"/>
          </ac:spMkLst>
        </pc:spChg>
        <pc:spChg chg="mod">
          <ac:chgData name="Guest User" userId="S::urn:spo:anon#92e0bee1a612af7c1256e6aaf3dc4ec07c4151a598866b418723ef47912f2c2d::" providerId="AD" clId="Web-{E9683B36-356A-251A-A7E5-5E651CC0E5E2}" dt="2022-03-22T12:59:48.443" v="2649" actId="1076"/>
          <ac:spMkLst>
            <pc:docMk/>
            <pc:sldMk cId="3210015788" sldId="303"/>
            <ac:spMk id="30" creationId="{F5E6A857-939B-428F-8E38-79E7432F9239}"/>
          </ac:spMkLst>
        </pc:spChg>
        <pc:spChg chg="mod">
          <ac:chgData name="Guest User" userId="S::urn:spo:anon#92e0bee1a612af7c1256e6aaf3dc4ec07c4151a598866b418723ef47912f2c2d::" providerId="AD" clId="Web-{E9683B36-356A-251A-A7E5-5E651CC0E5E2}" dt="2022-03-22T12:59:45.739" v="2643" actId="20577"/>
          <ac:spMkLst>
            <pc:docMk/>
            <pc:sldMk cId="3210015788" sldId="303"/>
            <ac:spMk id="482" creationId="{00000000-0000-0000-0000-000000000000}"/>
          </ac:spMkLst>
        </pc:spChg>
        <pc:grpChg chg="mod">
          <ac:chgData name="Guest User" userId="S::urn:spo:anon#92e0bee1a612af7c1256e6aaf3dc4ec07c4151a598866b418723ef47912f2c2d::" providerId="AD" clId="Web-{E9683B36-356A-251A-A7E5-5E651CC0E5E2}" dt="2022-03-22T12:59:48.349" v="2644" actId="1076"/>
          <ac:grpSpMkLst>
            <pc:docMk/>
            <pc:sldMk cId="3210015788" sldId="303"/>
            <ac:grpSpMk id="2" creationId="{5446D027-4741-472B-92E7-05F1C5E0D155}"/>
          </ac:grpSpMkLst>
        </pc:grpChg>
        <pc:grpChg chg="mod">
          <ac:chgData name="Guest User" userId="S::urn:spo:anon#92e0bee1a612af7c1256e6aaf3dc4ec07c4151a598866b418723ef47912f2c2d::" providerId="AD" clId="Web-{E9683B36-356A-251A-A7E5-5E651CC0E5E2}" dt="2022-03-22T12:59:48.380" v="2646" actId="1076"/>
          <ac:grpSpMkLst>
            <pc:docMk/>
            <pc:sldMk cId="3210015788" sldId="303"/>
            <ac:grpSpMk id="5" creationId="{B4748D22-10CC-4855-AD20-21CA97C1DB4C}"/>
          </ac:grpSpMkLst>
        </pc:grpChg>
        <pc:cxnChg chg="mod">
          <ac:chgData name="Guest User" userId="S::urn:spo:anon#92e0bee1a612af7c1256e6aaf3dc4ec07c4151a598866b418723ef47912f2c2d::" providerId="AD" clId="Web-{E9683B36-356A-251A-A7E5-5E651CC0E5E2}" dt="2022-03-22T12:59:48.364" v="2645" actId="1076"/>
          <ac:cxnSpMkLst>
            <pc:docMk/>
            <pc:sldMk cId="3210015788" sldId="303"/>
            <ac:cxnSpMk id="485" creationId="{00000000-0000-0000-0000-000000000000}"/>
          </ac:cxnSpMkLst>
        </pc:cxnChg>
        <pc:cxnChg chg="mod">
          <ac:chgData name="Guest User" userId="S::urn:spo:anon#92e0bee1a612af7c1256e6aaf3dc4ec07c4151a598866b418723ef47912f2c2d::" providerId="AD" clId="Web-{E9683B36-356A-251A-A7E5-5E651CC0E5E2}" dt="2022-03-22T12:59:48.411" v="2647" actId="1076"/>
          <ac:cxnSpMkLst>
            <pc:docMk/>
            <pc:sldMk cId="3210015788" sldId="303"/>
            <ac:cxnSpMk id="486" creationId="{00000000-0000-0000-0000-000000000000}"/>
          </ac:cxnSpMkLst>
        </pc:cxnChg>
        <pc:cxnChg chg="mod">
          <ac:chgData name="Guest User" userId="S::urn:spo:anon#92e0bee1a612af7c1256e6aaf3dc4ec07c4151a598866b418723ef47912f2c2d::" providerId="AD" clId="Web-{E9683B36-356A-251A-A7E5-5E651CC0E5E2}" dt="2022-03-22T12:59:48.411" v="2648" actId="1076"/>
          <ac:cxnSpMkLst>
            <pc:docMk/>
            <pc:sldMk cId="3210015788" sldId="303"/>
            <ac:cxnSpMk id="487" creationId="{00000000-0000-0000-0000-000000000000}"/>
          </ac:cxnSpMkLst>
        </pc:cxnChg>
      </pc:sldChg>
      <pc:sldChg chg="addSp modSp">
        <pc:chgData name="Guest User" userId="S::urn:spo:anon#92e0bee1a612af7c1256e6aaf3dc4ec07c4151a598866b418723ef47912f2c2d::" providerId="AD" clId="Web-{E9683B36-356A-251A-A7E5-5E651CC0E5E2}" dt="2022-03-22T05:35:58.804" v="108" actId="14100"/>
        <pc:sldMkLst>
          <pc:docMk/>
          <pc:sldMk cId="1756389301" sldId="323"/>
        </pc:sldMkLst>
        <pc:spChg chg="add mod">
          <ac:chgData name="Guest User" userId="S::urn:spo:anon#92e0bee1a612af7c1256e6aaf3dc4ec07c4151a598866b418723ef47912f2c2d::" providerId="AD" clId="Web-{E9683B36-356A-251A-A7E5-5E651CC0E5E2}" dt="2022-03-22T05:35:58.804" v="108" actId="14100"/>
          <ac:spMkLst>
            <pc:docMk/>
            <pc:sldMk cId="1756389301" sldId="323"/>
            <ac:spMk id="4" creationId="{BF92DADF-CA80-4220-B99B-6FEB90716CCD}"/>
          </ac:spMkLst>
        </pc:spChg>
        <pc:picChg chg="add mod">
          <ac:chgData name="Guest User" userId="S::urn:spo:anon#92e0bee1a612af7c1256e6aaf3dc4ec07c4151a598866b418723ef47912f2c2d::" providerId="AD" clId="Web-{E9683B36-356A-251A-A7E5-5E651CC0E5E2}" dt="2022-03-22T05:35:15.522" v="55" actId="1076"/>
          <ac:picMkLst>
            <pc:docMk/>
            <pc:sldMk cId="1756389301" sldId="323"/>
            <ac:picMk id="2" creationId="{06FB615F-F8A3-43BA-A287-B8535775C676}"/>
          </ac:picMkLst>
        </pc:picChg>
      </pc:sldChg>
      <pc:sldChg chg="addSp modSp">
        <pc:chgData name="Guest User" userId="S::urn:spo:anon#92e0bee1a612af7c1256e6aaf3dc4ec07c4151a598866b418723ef47912f2c2d::" providerId="AD" clId="Web-{E9683B36-356A-251A-A7E5-5E651CC0E5E2}" dt="2022-03-22T05:50:30.336" v="899"/>
        <pc:sldMkLst>
          <pc:docMk/>
          <pc:sldMk cId="1295029711" sldId="333"/>
        </pc:sldMkLst>
        <pc:spChg chg="add mod">
          <ac:chgData name="Guest User" userId="S::urn:spo:anon#92e0bee1a612af7c1256e6aaf3dc4ec07c4151a598866b418723ef47912f2c2d::" providerId="AD" clId="Web-{E9683B36-356A-251A-A7E5-5E651CC0E5E2}" dt="2022-03-22T05:49:53.211" v="848" actId="20577"/>
          <ac:spMkLst>
            <pc:docMk/>
            <pc:sldMk cId="1295029711" sldId="333"/>
            <ac:spMk id="2" creationId="{F15F5792-AE24-4CF0-943E-33962B778326}"/>
          </ac:spMkLst>
        </pc:spChg>
        <pc:graphicFrameChg chg="mod modGraphic">
          <ac:chgData name="Guest User" userId="S::urn:spo:anon#92e0bee1a612af7c1256e6aaf3dc4ec07c4151a598866b418723ef47912f2c2d::" providerId="AD" clId="Web-{E9683B36-356A-251A-A7E5-5E651CC0E5E2}" dt="2022-03-22T05:50:30.336" v="899"/>
          <ac:graphicFrameMkLst>
            <pc:docMk/>
            <pc:sldMk cId="1295029711" sldId="333"/>
            <ac:graphicFrameMk id="694" creationId="{00000000-0000-0000-0000-000000000000}"/>
          </ac:graphicFrameMkLst>
        </pc:graphicFrameChg>
      </pc:sldChg>
      <pc:sldChg chg="addSp delSp modSp">
        <pc:chgData name="Guest User" userId="S::urn:spo:anon#92e0bee1a612af7c1256e6aaf3dc4ec07c4151a598866b418723ef47912f2c2d::" providerId="AD" clId="Web-{E9683B36-356A-251A-A7E5-5E651CC0E5E2}" dt="2022-03-22T05:52:42.073" v="939"/>
        <pc:sldMkLst>
          <pc:docMk/>
          <pc:sldMk cId="130301299" sldId="334"/>
        </pc:sldMkLst>
        <pc:spChg chg="add del mod">
          <ac:chgData name="Guest User" userId="S::urn:spo:anon#92e0bee1a612af7c1256e6aaf3dc4ec07c4151a598866b418723ef47912f2c2d::" providerId="AD" clId="Web-{E9683B36-356A-251A-A7E5-5E651CC0E5E2}" dt="2022-03-22T05:52:30.214" v="935"/>
          <ac:spMkLst>
            <pc:docMk/>
            <pc:sldMk cId="130301299" sldId="334"/>
            <ac:spMk id="2" creationId="{40DFAD8D-8215-4E72-9A2B-B45EDBE8D252}"/>
          </ac:spMkLst>
        </pc:spChg>
        <pc:graphicFrameChg chg="mod modGraphic">
          <ac:chgData name="Guest User" userId="S::urn:spo:anon#92e0bee1a612af7c1256e6aaf3dc4ec07c4151a598866b418723ef47912f2c2d::" providerId="AD" clId="Web-{E9683B36-356A-251A-A7E5-5E651CC0E5E2}" dt="2022-03-22T05:52:42.073" v="939"/>
          <ac:graphicFrameMkLst>
            <pc:docMk/>
            <pc:sldMk cId="130301299" sldId="334"/>
            <ac:graphicFrameMk id="694" creationId="{00000000-0000-0000-0000-000000000000}"/>
          </ac:graphicFrameMkLst>
        </pc:graphicFrameChg>
      </pc:sldChg>
      <pc:sldChg chg="addSp delSp">
        <pc:chgData name="Guest User" userId="S::urn:spo:anon#92e0bee1a612af7c1256e6aaf3dc4ec07c4151a598866b418723ef47912f2c2d::" providerId="AD" clId="Web-{E9683B36-356A-251A-A7E5-5E651CC0E5E2}" dt="2022-03-22T15:28:25.866" v="2799"/>
        <pc:sldMkLst>
          <pc:docMk/>
          <pc:sldMk cId="1209993513" sldId="338"/>
        </pc:sldMkLst>
        <pc:spChg chg="add del">
          <ac:chgData name="Guest User" userId="S::urn:spo:anon#92e0bee1a612af7c1256e6aaf3dc4ec07c4151a598866b418723ef47912f2c2d::" providerId="AD" clId="Web-{E9683B36-356A-251A-A7E5-5E651CC0E5E2}" dt="2022-03-22T15:28:25.866" v="2799"/>
          <ac:spMkLst>
            <pc:docMk/>
            <pc:sldMk cId="1209993513" sldId="338"/>
            <ac:spMk id="4" creationId="{24BB1A01-A250-4A43-8E6D-77C6D0C6D6C5}"/>
          </ac:spMkLst>
        </pc:spChg>
      </pc:sldChg>
      <pc:sldChg chg="addSp modSp">
        <pc:chgData name="Guest User" userId="S::urn:spo:anon#92e0bee1a612af7c1256e6aaf3dc4ec07c4151a598866b418723ef47912f2c2d::" providerId="AD" clId="Web-{E9683B36-356A-251A-A7E5-5E651CC0E5E2}" dt="2022-03-22T14:37:00.871" v="2790" actId="1076"/>
        <pc:sldMkLst>
          <pc:docMk/>
          <pc:sldMk cId="2486721525" sldId="341"/>
        </pc:sldMkLst>
        <pc:grpChg chg="add mod">
          <ac:chgData name="Guest User" userId="S::urn:spo:anon#92e0bee1a612af7c1256e6aaf3dc4ec07c4151a598866b418723ef47912f2c2d::" providerId="AD" clId="Web-{E9683B36-356A-251A-A7E5-5E651CC0E5E2}" dt="2022-03-22T14:37:00.871" v="2790" actId="1076"/>
          <ac:grpSpMkLst>
            <pc:docMk/>
            <pc:sldMk cId="2486721525" sldId="341"/>
            <ac:grpSpMk id="3" creationId="{04B4B9EF-39BF-81F3-070D-703E1C6BC8C8}"/>
          </ac:grpSpMkLst>
        </pc:grpChg>
      </pc:sldChg>
      <pc:sldChg chg="addSp modSp">
        <pc:chgData name="Guest User" userId="S::urn:spo:anon#92e0bee1a612af7c1256e6aaf3dc4ec07c4151a598866b418723ef47912f2c2d::" providerId="AD" clId="Web-{E9683B36-356A-251A-A7E5-5E651CC0E5E2}" dt="2022-03-22T14:28:39.956" v="2768"/>
        <pc:sldMkLst>
          <pc:docMk/>
          <pc:sldMk cId="4114424017" sldId="342"/>
        </pc:sldMkLst>
        <pc:spChg chg="add mod">
          <ac:chgData name="Guest User" userId="S::urn:spo:anon#92e0bee1a612af7c1256e6aaf3dc4ec07c4151a598866b418723ef47912f2c2d::" providerId="AD" clId="Web-{E9683B36-356A-251A-A7E5-5E651CC0E5E2}" dt="2022-03-22T14:27:31.484" v="2736" actId="1076"/>
          <ac:spMkLst>
            <pc:docMk/>
            <pc:sldMk cId="4114424017" sldId="342"/>
            <ac:spMk id="10" creationId="{1E2A4B75-E524-EFA9-4532-F0B3FBEAAAA7}"/>
          </ac:spMkLst>
        </pc:spChg>
        <pc:graphicFrameChg chg="mod modGraphic">
          <ac:chgData name="Guest User" userId="S::urn:spo:anon#92e0bee1a612af7c1256e6aaf3dc4ec07c4151a598866b418723ef47912f2c2d::" providerId="AD" clId="Web-{E9683B36-356A-251A-A7E5-5E651CC0E5E2}" dt="2022-03-22T14:28:39.956" v="2768"/>
          <ac:graphicFrameMkLst>
            <pc:docMk/>
            <pc:sldMk cId="4114424017" sldId="342"/>
            <ac:graphicFrameMk id="23" creationId="{F4A84191-3BFB-48AA-A343-19DE4EA3891C}"/>
          </ac:graphicFrameMkLst>
        </pc:graphicFrameChg>
      </pc:sldChg>
      <pc:sldChg chg="delSp modSp">
        <pc:chgData name="Guest User" userId="S::urn:spo:anon#92e0bee1a612af7c1256e6aaf3dc4ec07c4151a598866b418723ef47912f2c2d::" providerId="AD" clId="Web-{E9683B36-356A-251A-A7E5-5E651CC0E5E2}" dt="2022-03-22T15:30:29.966" v="2807" actId="20577"/>
        <pc:sldMkLst>
          <pc:docMk/>
          <pc:sldMk cId="211703589" sldId="343"/>
        </pc:sldMkLst>
        <pc:spChg chg="mod">
          <ac:chgData name="Guest User" userId="S::urn:spo:anon#92e0bee1a612af7c1256e6aaf3dc4ec07c4151a598866b418723ef47912f2c2d::" providerId="AD" clId="Web-{E9683B36-356A-251A-A7E5-5E651CC0E5E2}" dt="2022-03-22T15:30:29.966" v="2807" actId="20577"/>
          <ac:spMkLst>
            <pc:docMk/>
            <pc:sldMk cId="211703589" sldId="343"/>
            <ac:spMk id="6" creationId="{D1B67900-A55A-49E3-9F1F-6FA28D277895}"/>
          </ac:spMkLst>
        </pc:spChg>
        <pc:spChg chg="del mod">
          <ac:chgData name="Guest User" userId="S::urn:spo:anon#92e0bee1a612af7c1256e6aaf3dc4ec07c4151a598866b418723ef47912f2c2d::" providerId="AD" clId="Web-{E9683B36-356A-251A-A7E5-5E651CC0E5E2}" dt="2022-03-22T15:30:19.294" v="2805"/>
          <ac:spMkLst>
            <pc:docMk/>
            <pc:sldMk cId="211703589" sldId="343"/>
            <ac:spMk id="15" creationId="{5F6B97DE-9C1B-4986-AFF5-15EE2FB51B86}"/>
          </ac:spMkLst>
        </pc:spChg>
        <pc:spChg chg="mod">
          <ac:chgData name="Guest User" userId="S::urn:spo:anon#92e0bee1a612af7c1256e6aaf3dc4ec07c4151a598866b418723ef47912f2c2d::" providerId="AD" clId="Web-{E9683B36-356A-251A-A7E5-5E651CC0E5E2}" dt="2022-03-22T05:44:04.891" v="540" actId="1076"/>
          <ac:spMkLst>
            <pc:docMk/>
            <pc:sldMk cId="211703589" sldId="343"/>
            <ac:spMk id="16" creationId="{216B62F5-735A-46AD-A630-1057B3E9FDD5}"/>
          </ac:spMkLst>
        </pc:spChg>
      </pc:sldChg>
      <pc:sldChg chg="modSp">
        <pc:chgData name="Guest User" userId="S::urn:spo:anon#92e0bee1a612af7c1256e6aaf3dc4ec07c4151a598866b418723ef47912f2c2d::" providerId="AD" clId="Web-{E9683B36-356A-251A-A7E5-5E651CC0E5E2}" dt="2022-03-22T05:32:57.925" v="41" actId="20577"/>
        <pc:sldMkLst>
          <pc:docMk/>
          <pc:sldMk cId="1639760722" sldId="344"/>
        </pc:sldMkLst>
        <pc:spChg chg="mod">
          <ac:chgData name="Guest User" userId="S::urn:spo:anon#92e0bee1a612af7c1256e6aaf3dc4ec07c4151a598866b418723ef47912f2c2d::" providerId="AD" clId="Web-{E9683B36-356A-251A-A7E5-5E651CC0E5E2}" dt="2022-03-22T05:32:57.925" v="41" actId="20577"/>
          <ac:spMkLst>
            <pc:docMk/>
            <pc:sldMk cId="1639760722" sldId="344"/>
            <ac:spMk id="601" creationId="{00000000-0000-0000-0000-000000000000}"/>
          </ac:spMkLst>
        </pc:spChg>
      </pc:sldChg>
      <pc:sldChg chg="del">
        <pc:chgData name="Guest User" userId="S::urn:spo:anon#92e0bee1a612af7c1256e6aaf3dc4ec07c4151a598866b418723ef47912f2c2d::" providerId="AD" clId="Web-{E9683B36-356A-251A-A7E5-5E651CC0E5E2}" dt="2022-03-22T05:36:19.851" v="111"/>
        <pc:sldMkLst>
          <pc:docMk/>
          <pc:sldMk cId="1358823486" sldId="345"/>
        </pc:sldMkLst>
      </pc:sldChg>
      <pc:sldChg chg="delSp">
        <pc:chgData name="Guest User" userId="S::urn:spo:anon#92e0bee1a612af7c1256e6aaf3dc4ec07c4151a598866b418723ef47912f2c2d::" providerId="AD" clId="Web-{E9683B36-356A-251A-A7E5-5E651CC0E5E2}" dt="2022-03-22T15:28:40.898" v="2802"/>
        <pc:sldMkLst>
          <pc:docMk/>
          <pc:sldMk cId="2963563579" sldId="348"/>
        </pc:sldMkLst>
        <pc:spChg chg="del">
          <ac:chgData name="Guest User" userId="S::urn:spo:anon#92e0bee1a612af7c1256e6aaf3dc4ec07c4151a598866b418723ef47912f2c2d::" providerId="AD" clId="Web-{E9683B36-356A-251A-A7E5-5E651CC0E5E2}" dt="2022-03-22T15:28:40.898" v="2802"/>
          <ac:spMkLst>
            <pc:docMk/>
            <pc:sldMk cId="2963563579" sldId="348"/>
            <ac:spMk id="4" creationId="{24BB1A01-A250-4A43-8E6D-77C6D0C6D6C5}"/>
          </ac:spMkLst>
        </pc:spChg>
      </pc:sldChg>
      <pc:sldChg chg="addSp delSp modSp">
        <pc:chgData name="Guest User" userId="S::urn:spo:anon#92e0bee1a612af7c1256e6aaf3dc4ec07c4151a598866b418723ef47912f2c2d::" providerId="AD" clId="Web-{E9683B36-356A-251A-A7E5-5E651CC0E5E2}" dt="2022-03-22T14:35:04.616" v="2788"/>
        <pc:sldMkLst>
          <pc:docMk/>
          <pc:sldMk cId="754587697" sldId="352"/>
        </pc:sldMkLst>
        <pc:spChg chg="del">
          <ac:chgData name="Guest User" userId="S::urn:spo:anon#92e0bee1a612af7c1256e6aaf3dc4ec07c4151a598866b418723ef47912f2c2d::" providerId="AD" clId="Web-{E9683B36-356A-251A-A7E5-5E651CC0E5E2}" dt="2022-03-22T05:59:45.289" v="1685"/>
          <ac:spMkLst>
            <pc:docMk/>
            <pc:sldMk cId="754587697" sldId="352"/>
            <ac:spMk id="4" creationId="{974B56B3-82DE-42A0-B45B-EC8564BAA9EE}"/>
          </ac:spMkLst>
        </pc:spChg>
        <pc:spChg chg="del">
          <ac:chgData name="Guest User" userId="S::urn:spo:anon#92e0bee1a612af7c1256e6aaf3dc4ec07c4151a598866b418723ef47912f2c2d::" providerId="AD" clId="Web-{E9683B36-356A-251A-A7E5-5E651CC0E5E2}" dt="2022-03-22T05:56:43.203" v="1302"/>
          <ac:spMkLst>
            <pc:docMk/>
            <pc:sldMk cId="754587697" sldId="352"/>
            <ac:spMk id="13" creationId="{FC44DAA7-0D3C-4498-8DDC-BBB26660FE43}"/>
          </ac:spMkLst>
        </pc:spChg>
        <pc:graphicFrameChg chg="add del mod modGraphic">
          <ac:chgData name="Guest User" userId="S::urn:spo:anon#92e0bee1a612af7c1256e6aaf3dc4ec07c4151a598866b418723ef47912f2c2d::" providerId="AD" clId="Web-{E9683B36-356A-251A-A7E5-5E651CC0E5E2}" dt="2022-03-22T14:35:04.616" v="2788"/>
          <ac:graphicFrameMkLst>
            <pc:docMk/>
            <pc:sldMk cId="754587697" sldId="352"/>
            <ac:graphicFrameMk id="23" creationId="{F4A84191-3BFB-48AA-A343-19DE4EA3891C}"/>
          </ac:graphicFrameMkLst>
        </pc:graphicFrameChg>
      </pc:sldChg>
      <pc:sldChg chg="addSp delSp modSp">
        <pc:chgData name="Guest User" userId="S::urn:spo:anon#92e0bee1a612af7c1256e6aaf3dc4ec07c4151a598866b418723ef47912f2c2d::" providerId="AD" clId="Web-{E9683B36-356A-251A-A7E5-5E651CC0E5E2}" dt="2022-03-22T15:30:15.856" v="2804"/>
        <pc:sldMkLst>
          <pc:docMk/>
          <pc:sldMk cId="2527603155" sldId="353"/>
        </pc:sldMkLst>
        <pc:spChg chg="add">
          <ac:chgData name="Guest User" userId="S::urn:spo:anon#92e0bee1a612af7c1256e6aaf3dc4ec07c4151a598866b418723ef47912f2c2d::" providerId="AD" clId="Web-{E9683B36-356A-251A-A7E5-5E651CC0E5E2}" dt="2022-03-22T05:36:11.913" v="109"/>
          <ac:spMkLst>
            <pc:docMk/>
            <pc:sldMk cId="2527603155" sldId="353"/>
            <ac:spMk id="2" creationId="{608E690F-8CF2-4ABB-BEF4-B86D373DAFAD}"/>
          </ac:spMkLst>
        </pc:spChg>
        <pc:spChg chg="add">
          <ac:chgData name="Guest User" userId="S::urn:spo:anon#92e0bee1a612af7c1256e6aaf3dc4ec07c4151a598866b418723ef47912f2c2d::" providerId="AD" clId="Web-{E9683B36-356A-251A-A7E5-5E651CC0E5E2}" dt="2022-03-22T05:36:19.257" v="110"/>
          <ac:spMkLst>
            <pc:docMk/>
            <pc:sldMk cId="2527603155" sldId="353"/>
            <ac:spMk id="5" creationId="{55559F1F-251F-4635-8A0D-08A7ADA07273}"/>
          </ac:spMkLst>
        </pc:spChg>
        <pc:spChg chg="mod">
          <ac:chgData name="Guest User" userId="S::urn:spo:anon#92e0bee1a612af7c1256e6aaf3dc4ec07c4151a598866b418723ef47912f2c2d::" providerId="AD" clId="Web-{E9683B36-356A-251A-A7E5-5E651CC0E5E2}" dt="2022-03-22T05:36:38.117" v="115" actId="20577"/>
          <ac:spMkLst>
            <pc:docMk/>
            <pc:sldMk cId="2527603155" sldId="353"/>
            <ac:spMk id="9" creationId="{45C04764-F269-4F64-9737-7683A5D0C3C8}"/>
          </ac:spMkLst>
        </pc:spChg>
        <pc:spChg chg="mod">
          <ac:chgData name="Guest User" userId="S::urn:spo:anon#92e0bee1a612af7c1256e6aaf3dc4ec07c4151a598866b418723ef47912f2c2d::" providerId="AD" clId="Web-{E9683B36-356A-251A-A7E5-5E651CC0E5E2}" dt="2022-03-22T05:38:44.432" v="271" actId="20577"/>
          <ac:spMkLst>
            <pc:docMk/>
            <pc:sldMk cId="2527603155" sldId="353"/>
            <ac:spMk id="15" creationId="{1F301F17-C695-479F-8C1E-0A4D7A9FF58B}"/>
          </ac:spMkLst>
        </pc:spChg>
        <pc:spChg chg="mod">
          <ac:chgData name="Guest User" userId="S::urn:spo:anon#92e0bee1a612af7c1256e6aaf3dc4ec07c4151a598866b418723ef47912f2c2d::" providerId="AD" clId="Web-{E9683B36-356A-251A-A7E5-5E651CC0E5E2}" dt="2022-03-22T05:38:14.009" v="219" actId="20577"/>
          <ac:spMkLst>
            <pc:docMk/>
            <pc:sldMk cId="2527603155" sldId="353"/>
            <ac:spMk id="17" creationId="{1D0F6373-7FF4-F64B-A9FB-FA5D91D110D1}"/>
          </ac:spMkLst>
        </pc:spChg>
        <pc:spChg chg="add del">
          <ac:chgData name="Guest User" userId="S::urn:spo:anon#92e0bee1a612af7c1256e6aaf3dc4ec07c4151a598866b418723ef47912f2c2d::" providerId="AD" clId="Web-{E9683B36-356A-251A-A7E5-5E651CC0E5E2}" dt="2022-03-22T15:30:15.856" v="2804"/>
          <ac:spMkLst>
            <pc:docMk/>
            <pc:sldMk cId="2527603155" sldId="353"/>
            <ac:spMk id="20" creationId="{5441F631-FD75-4727-8B80-82A6281D549E}"/>
          </ac:spMkLst>
        </pc:spChg>
      </pc:sldChg>
      <pc:sldChg chg="modSp">
        <pc:chgData name="Guest User" userId="S::urn:spo:anon#92e0bee1a612af7c1256e6aaf3dc4ec07c4151a598866b418723ef47912f2c2d::" providerId="AD" clId="Web-{E9683B36-356A-251A-A7E5-5E651CC0E5E2}" dt="2022-03-22T05:32:59.738" v="48" actId="20577"/>
        <pc:sldMkLst>
          <pc:docMk/>
          <pc:sldMk cId="4017139295" sldId="356"/>
        </pc:sldMkLst>
        <pc:spChg chg="mod">
          <ac:chgData name="Guest User" userId="S::urn:spo:anon#92e0bee1a612af7c1256e6aaf3dc4ec07c4151a598866b418723ef47912f2c2d::" providerId="AD" clId="Web-{E9683B36-356A-251A-A7E5-5E651CC0E5E2}" dt="2022-03-22T05:32:59.738" v="48" actId="20577"/>
          <ac:spMkLst>
            <pc:docMk/>
            <pc:sldMk cId="4017139295" sldId="356"/>
            <ac:spMk id="601" creationId="{00000000-0000-0000-0000-000000000000}"/>
          </ac:spMkLst>
        </pc:spChg>
      </pc:sldChg>
      <pc:sldChg chg="modSp">
        <pc:chgData name="Guest User" userId="S::urn:spo:anon#92e0bee1a612af7c1256e6aaf3dc4ec07c4151a598866b418723ef47912f2c2d::" providerId="AD" clId="Web-{E9683B36-356A-251A-A7E5-5E651CC0E5E2}" dt="2022-03-22T05:33:04.488" v="50" actId="20577"/>
        <pc:sldMkLst>
          <pc:docMk/>
          <pc:sldMk cId="73800528" sldId="357"/>
        </pc:sldMkLst>
        <pc:spChg chg="mod">
          <ac:chgData name="Guest User" userId="S::urn:spo:anon#92e0bee1a612af7c1256e6aaf3dc4ec07c4151a598866b418723ef47912f2c2d::" providerId="AD" clId="Web-{E9683B36-356A-251A-A7E5-5E651CC0E5E2}" dt="2022-03-22T05:33:04.488" v="50" actId="20577"/>
          <ac:spMkLst>
            <pc:docMk/>
            <pc:sldMk cId="73800528" sldId="357"/>
            <ac:spMk id="601" creationId="{00000000-0000-0000-0000-000000000000}"/>
          </ac:spMkLst>
        </pc:spChg>
      </pc:sldChg>
    </pc:docChg>
  </pc:docChgLst>
  <pc:docChgLst>
    <pc:chgData name="Guest User" userId="S::urn:spo:anon#c437c167f923f422528aee73b5e70e5726914197d2dec7f210a84ae49e8498a7::" providerId="AD" clId="Web-{CE7F622B-F0C7-103A-7AA1-24DC39A3B41E}"/>
    <pc:docChg chg="modSld">
      <pc:chgData name="Guest User" userId="S::urn:spo:anon#c437c167f923f422528aee73b5e70e5726914197d2dec7f210a84ae49e8498a7::" providerId="AD" clId="Web-{CE7F622B-F0C7-103A-7AA1-24DC39A3B41E}" dt="2022-04-05T15:41:59.978" v="42"/>
      <pc:docMkLst>
        <pc:docMk/>
      </pc:docMkLst>
      <pc:sldChg chg="addSp modSp">
        <pc:chgData name="Guest User" userId="S::urn:spo:anon#c437c167f923f422528aee73b5e70e5726914197d2dec7f210a84ae49e8498a7::" providerId="AD" clId="Web-{CE7F622B-F0C7-103A-7AA1-24DC39A3B41E}" dt="2022-04-05T14:40:16.606" v="30" actId="14100"/>
        <pc:sldMkLst>
          <pc:docMk/>
          <pc:sldMk cId="2486721525" sldId="341"/>
        </pc:sldMkLst>
        <pc:spChg chg="add mod">
          <ac:chgData name="Guest User" userId="S::urn:spo:anon#c437c167f923f422528aee73b5e70e5726914197d2dec7f210a84ae49e8498a7::" providerId="AD" clId="Web-{CE7F622B-F0C7-103A-7AA1-24DC39A3B41E}" dt="2022-04-05T14:39:35.417" v="26" actId="1076"/>
          <ac:spMkLst>
            <pc:docMk/>
            <pc:sldMk cId="2486721525" sldId="341"/>
            <ac:spMk id="100" creationId="{5947DC3C-0898-F15B-1FFF-22C2270AF5A5}"/>
          </ac:spMkLst>
        </pc:spChg>
        <pc:spChg chg="mod">
          <ac:chgData name="Guest User" userId="S::urn:spo:anon#c437c167f923f422528aee73b5e70e5726914197d2dec7f210a84ae49e8498a7::" providerId="AD" clId="Web-{CE7F622B-F0C7-103A-7AA1-24DC39A3B41E}" dt="2022-04-05T14:40:03.777" v="29" actId="14100"/>
          <ac:spMkLst>
            <pc:docMk/>
            <pc:sldMk cId="2486721525" sldId="341"/>
            <ac:spMk id="101" creationId="{C490854A-3705-D3C2-CB0B-CA528B8E7892}"/>
          </ac:spMkLst>
        </pc:spChg>
        <pc:spChg chg="add mod">
          <ac:chgData name="Guest User" userId="S::urn:spo:anon#c437c167f923f422528aee73b5e70e5726914197d2dec7f210a84ae49e8498a7::" providerId="AD" clId="Web-{CE7F622B-F0C7-103A-7AA1-24DC39A3B41E}" dt="2022-04-05T14:39:28.995" v="25" actId="1076"/>
          <ac:spMkLst>
            <pc:docMk/>
            <pc:sldMk cId="2486721525" sldId="341"/>
            <ac:spMk id="104" creationId="{101460AC-09E4-C2F8-07D6-6ADD36E67708}"/>
          </ac:spMkLst>
        </pc:spChg>
        <pc:spChg chg="mod">
          <ac:chgData name="Guest User" userId="S::urn:spo:anon#c437c167f923f422528aee73b5e70e5726914197d2dec7f210a84ae49e8498a7::" providerId="AD" clId="Web-{CE7F622B-F0C7-103A-7AA1-24DC39A3B41E}" dt="2022-04-05T14:40:16.606" v="30" actId="14100"/>
          <ac:spMkLst>
            <pc:docMk/>
            <pc:sldMk cId="2486721525" sldId="341"/>
            <ac:spMk id="116" creationId="{473E579E-3692-41BD-8D3D-A49F032BB7D1}"/>
          </ac:spMkLst>
        </pc:spChg>
        <pc:spChg chg="mod">
          <ac:chgData name="Guest User" userId="S::urn:spo:anon#c437c167f923f422528aee73b5e70e5726914197d2dec7f210a84ae49e8498a7::" providerId="AD" clId="Web-{CE7F622B-F0C7-103A-7AA1-24DC39A3B41E}" dt="2022-04-05T14:39:47.449" v="28" actId="1076"/>
          <ac:spMkLst>
            <pc:docMk/>
            <pc:sldMk cId="2486721525" sldId="341"/>
            <ac:spMk id="401" creationId="{00000000-0000-0000-0000-000000000000}"/>
          </ac:spMkLst>
        </pc:spChg>
      </pc:sldChg>
      <pc:sldChg chg="delSp">
        <pc:chgData name="Guest User" userId="S::urn:spo:anon#c437c167f923f422528aee73b5e70e5726914197d2dec7f210a84ae49e8498a7::" providerId="AD" clId="Web-{CE7F622B-F0C7-103A-7AA1-24DC39A3B41E}" dt="2022-04-05T15:39:57.225" v="41"/>
        <pc:sldMkLst>
          <pc:docMk/>
          <pc:sldMk cId="2576879601" sldId="365"/>
        </pc:sldMkLst>
        <pc:grpChg chg="del">
          <ac:chgData name="Guest User" userId="S::urn:spo:anon#c437c167f923f422528aee73b5e70e5726914197d2dec7f210a84ae49e8498a7::" providerId="AD" clId="Web-{CE7F622B-F0C7-103A-7AA1-24DC39A3B41E}" dt="2022-04-05T15:39:57.225" v="41"/>
          <ac:grpSpMkLst>
            <pc:docMk/>
            <pc:sldMk cId="2576879601" sldId="365"/>
            <ac:grpSpMk id="6" creationId="{CDA401A3-B5D9-4D8E-8713-1475FCB432D9}"/>
          </ac:grpSpMkLst>
        </pc:grpChg>
      </pc:sldChg>
      <pc:sldChg chg="delSp modSp">
        <pc:chgData name="Guest User" userId="S::urn:spo:anon#c437c167f923f422528aee73b5e70e5726914197d2dec7f210a84ae49e8498a7::" providerId="AD" clId="Web-{CE7F622B-F0C7-103A-7AA1-24DC39A3B41E}" dt="2022-04-05T15:39:27.614" v="39"/>
        <pc:sldMkLst>
          <pc:docMk/>
          <pc:sldMk cId="1695560817" sldId="366"/>
        </pc:sldMkLst>
        <pc:spChg chg="mod">
          <ac:chgData name="Guest User" userId="S::urn:spo:anon#c437c167f923f422528aee73b5e70e5726914197d2dec7f210a84ae49e8498a7::" providerId="AD" clId="Web-{CE7F622B-F0C7-103A-7AA1-24DC39A3B41E}" dt="2022-04-05T15:39:20.067" v="37" actId="20577"/>
          <ac:spMkLst>
            <pc:docMk/>
            <pc:sldMk cId="1695560817" sldId="366"/>
            <ac:spMk id="77" creationId="{59AA964F-535A-41AE-BBDD-FB86C4B3BF5B}"/>
          </ac:spMkLst>
        </pc:spChg>
        <pc:spChg chg="mod">
          <ac:chgData name="Guest User" userId="S::urn:spo:anon#c437c167f923f422528aee73b5e70e5726914197d2dec7f210a84ae49e8498a7::" providerId="AD" clId="Web-{CE7F622B-F0C7-103A-7AA1-24DC39A3B41E}" dt="2022-04-05T15:39:23.364" v="38" actId="20577"/>
          <ac:spMkLst>
            <pc:docMk/>
            <pc:sldMk cId="1695560817" sldId="366"/>
            <ac:spMk id="79" creationId="{BDB6CD1D-98FC-4E44-8804-577B2AA4F1B1}"/>
          </ac:spMkLst>
        </pc:spChg>
        <pc:grpChg chg="del">
          <ac:chgData name="Guest User" userId="S::urn:spo:anon#c437c167f923f422528aee73b5e70e5726914197d2dec7f210a84ae49e8498a7::" providerId="AD" clId="Web-{CE7F622B-F0C7-103A-7AA1-24DC39A3B41E}" dt="2022-04-05T15:39:27.614" v="39"/>
          <ac:grpSpMkLst>
            <pc:docMk/>
            <pc:sldMk cId="1695560817" sldId="366"/>
            <ac:grpSpMk id="76" creationId="{CA6CC004-F525-49CA-BCE7-099A9404F0F3}"/>
          </ac:grpSpMkLst>
        </pc:grpChg>
      </pc:sldChg>
      <pc:sldChg chg="delSp">
        <pc:chgData name="Guest User" userId="S::urn:spo:anon#c437c167f923f422528aee73b5e70e5726914197d2dec7f210a84ae49e8498a7::" providerId="AD" clId="Web-{CE7F622B-F0C7-103A-7AA1-24DC39A3B41E}" dt="2022-04-05T15:41:59.978" v="42"/>
        <pc:sldMkLst>
          <pc:docMk/>
          <pc:sldMk cId="603633981" sldId="371"/>
        </pc:sldMkLst>
        <pc:spChg chg="del">
          <ac:chgData name="Guest User" userId="S::urn:spo:anon#c437c167f923f422528aee73b5e70e5726914197d2dec7f210a84ae49e8498a7::" providerId="AD" clId="Web-{CE7F622B-F0C7-103A-7AA1-24DC39A3B41E}" dt="2022-04-05T15:41:59.978" v="42"/>
          <ac:spMkLst>
            <pc:docMk/>
            <pc:sldMk cId="603633981" sldId="371"/>
            <ac:spMk id="10" creationId="{A698D7F4-3A03-4266-B816-9503033CB2A4}"/>
          </ac:spMkLst>
        </pc:spChg>
      </pc:sldChg>
      <pc:sldChg chg="delSp modSp">
        <pc:chgData name="Guest User" userId="S::urn:spo:anon#c437c167f923f422528aee73b5e70e5726914197d2dec7f210a84ae49e8498a7::" providerId="AD" clId="Web-{CE7F622B-F0C7-103A-7AA1-24DC39A3B41E}" dt="2022-04-05T15:39:34.411" v="40"/>
        <pc:sldMkLst>
          <pc:docMk/>
          <pc:sldMk cId="3514561185" sldId="374"/>
        </pc:sldMkLst>
        <pc:grpChg chg="del">
          <ac:chgData name="Guest User" userId="S::urn:spo:anon#c437c167f923f422528aee73b5e70e5726914197d2dec7f210a84ae49e8498a7::" providerId="AD" clId="Web-{CE7F622B-F0C7-103A-7AA1-24DC39A3B41E}" dt="2022-04-05T15:39:34.411" v="40"/>
          <ac:grpSpMkLst>
            <pc:docMk/>
            <pc:sldMk cId="3514561185" sldId="374"/>
            <ac:grpSpMk id="12" creationId="{1DB4AE3A-FFA1-4FED-BE8F-2B855320F289}"/>
          </ac:grpSpMkLst>
        </pc:grpChg>
        <pc:picChg chg="mod">
          <ac:chgData name="Guest User" userId="S::urn:spo:anon#c437c167f923f422528aee73b5e70e5726914197d2dec7f210a84ae49e8498a7::" providerId="AD" clId="Web-{CE7F622B-F0C7-103A-7AA1-24DC39A3B41E}" dt="2022-04-05T14:55:42.400" v="31" actId="1076"/>
          <ac:picMkLst>
            <pc:docMk/>
            <pc:sldMk cId="3514561185" sldId="374"/>
            <ac:picMk id="5" creationId="{9166FA4B-85C9-5893-22DC-EC6CE43E7204}"/>
          </ac:picMkLst>
        </pc:picChg>
      </pc:sldChg>
      <pc:sldChg chg="modSp">
        <pc:chgData name="Guest User" userId="S::urn:spo:anon#c437c167f923f422528aee73b5e70e5726914197d2dec7f210a84ae49e8498a7::" providerId="AD" clId="Web-{CE7F622B-F0C7-103A-7AA1-24DC39A3B41E}" dt="2022-04-05T14:57:58.279" v="34" actId="1076"/>
        <pc:sldMkLst>
          <pc:docMk/>
          <pc:sldMk cId="604654217" sldId="375"/>
        </pc:sldMkLst>
        <pc:cxnChg chg="mod">
          <ac:chgData name="Guest User" userId="S::urn:spo:anon#c437c167f923f422528aee73b5e70e5726914197d2dec7f210a84ae49e8498a7::" providerId="AD" clId="Web-{CE7F622B-F0C7-103A-7AA1-24DC39A3B41E}" dt="2022-04-05T14:57:58.279" v="34" actId="1076"/>
          <ac:cxnSpMkLst>
            <pc:docMk/>
            <pc:sldMk cId="604654217" sldId="375"/>
            <ac:cxnSpMk id="11" creationId="{80DA06C6-E09C-08BC-D6FB-BC20D8957044}"/>
          </ac:cxnSpMkLst>
        </pc:cxnChg>
        <pc:cxnChg chg="mod">
          <ac:chgData name="Guest User" userId="S::urn:spo:anon#c437c167f923f422528aee73b5e70e5726914197d2dec7f210a84ae49e8498a7::" providerId="AD" clId="Web-{CE7F622B-F0C7-103A-7AA1-24DC39A3B41E}" dt="2022-04-05T14:57:52.513" v="33" actId="1076"/>
          <ac:cxnSpMkLst>
            <pc:docMk/>
            <pc:sldMk cId="604654217" sldId="375"/>
            <ac:cxnSpMk id="12" creationId="{77793D15-5876-2206-449B-4B1F41AFE012}"/>
          </ac:cxnSpMkLst>
        </pc:cxnChg>
        <pc:cxnChg chg="mod">
          <ac:chgData name="Guest User" userId="S::urn:spo:anon#c437c167f923f422528aee73b5e70e5726914197d2dec7f210a84ae49e8498a7::" providerId="AD" clId="Web-{CE7F622B-F0C7-103A-7AA1-24DC39A3B41E}" dt="2022-04-05T14:57:45.450" v="32" actId="1076"/>
          <ac:cxnSpMkLst>
            <pc:docMk/>
            <pc:sldMk cId="604654217" sldId="375"/>
            <ac:cxnSpMk id="13" creationId="{70D6C415-5AB0-50A0-6B7B-F91A78ED3D34}"/>
          </ac:cxnSpMkLst>
        </pc:cxnChg>
      </pc:sldChg>
    </pc:docChg>
  </pc:docChgLst>
  <pc:docChgLst>
    <pc:chgData name="Guest User" userId="S::urn:spo:anon#c437c167f923f422528aee73b5e70e5726914197d2dec7f210a84ae49e8498a7::" providerId="AD" clId="Web-{8DAAB175-7234-79FD-431D-8A7341E0D235}"/>
    <pc:docChg chg="modSld">
      <pc:chgData name="Guest User" userId="S::urn:spo:anon#c437c167f923f422528aee73b5e70e5726914197d2dec7f210a84ae49e8498a7::" providerId="AD" clId="Web-{8DAAB175-7234-79FD-431D-8A7341E0D235}" dt="2022-04-05T17:36:24.950" v="6" actId="1076"/>
      <pc:docMkLst>
        <pc:docMk/>
      </pc:docMkLst>
      <pc:sldChg chg="modSp">
        <pc:chgData name="Guest User" userId="S::urn:spo:anon#c437c167f923f422528aee73b5e70e5726914197d2dec7f210a84ae49e8498a7::" providerId="AD" clId="Web-{8DAAB175-7234-79FD-431D-8A7341E0D235}" dt="2022-04-05T17:34:44.853" v="2" actId="20577"/>
        <pc:sldMkLst>
          <pc:docMk/>
          <pc:sldMk cId="0" sldId="257"/>
        </pc:sldMkLst>
        <pc:spChg chg="mod">
          <ac:chgData name="Guest User" userId="S::urn:spo:anon#c437c167f923f422528aee73b5e70e5726914197d2dec7f210a84ae49e8498a7::" providerId="AD" clId="Web-{8DAAB175-7234-79FD-431D-8A7341E0D235}" dt="2022-04-05T17:34:44.853" v="2" actId="20577"/>
          <ac:spMkLst>
            <pc:docMk/>
            <pc:sldMk cId="0" sldId="257"/>
            <ac:spMk id="44" creationId="{28E8AA2B-7E30-48CF-86E4-5464130C7279}"/>
          </ac:spMkLst>
        </pc:spChg>
      </pc:sldChg>
      <pc:sldChg chg="modSp">
        <pc:chgData name="Guest User" userId="S::urn:spo:anon#c437c167f923f422528aee73b5e70e5726914197d2dec7f210a84ae49e8498a7::" providerId="AD" clId="Web-{8DAAB175-7234-79FD-431D-8A7341E0D235}" dt="2022-04-05T17:36:24.950" v="6" actId="1076"/>
        <pc:sldMkLst>
          <pc:docMk/>
          <pc:sldMk cId="2486721525" sldId="341"/>
        </pc:sldMkLst>
        <pc:spChg chg="mod">
          <ac:chgData name="Guest User" userId="S::urn:spo:anon#c437c167f923f422528aee73b5e70e5726914197d2dec7f210a84ae49e8498a7::" providerId="AD" clId="Web-{8DAAB175-7234-79FD-431D-8A7341E0D235}" dt="2022-04-05T17:36:06.246" v="3" actId="1076"/>
          <ac:spMkLst>
            <pc:docMk/>
            <pc:sldMk cId="2486721525" sldId="341"/>
            <ac:spMk id="124" creationId="{3927D24C-3D9A-49E6-98C6-9726B7661B81}"/>
          </ac:spMkLst>
        </pc:spChg>
        <pc:spChg chg="mod">
          <ac:chgData name="Guest User" userId="S::urn:spo:anon#c437c167f923f422528aee73b5e70e5726914197d2dec7f210a84ae49e8498a7::" providerId="AD" clId="Web-{8DAAB175-7234-79FD-431D-8A7341E0D235}" dt="2022-04-05T17:36:24.950" v="6" actId="1076"/>
          <ac:spMkLst>
            <pc:docMk/>
            <pc:sldMk cId="2486721525" sldId="341"/>
            <ac:spMk id="125" creationId="{3E514B59-F9C8-4C76-973B-1F2C3AB2226B}"/>
          </ac:spMkLst>
        </pc:spChg>
      </pc:sldChg>
    </pc:docChg>
  </pc:docChgLst>
  <pc:docChgLst>
    <pc:chgData name="Guest User" userId="S::urn:spo:anon#bc72e6c931b442e1b83d9d7baffb28dcb7bee849e2d9a5e2bb7cc25170a1c113::" providerId="AD" clId="Web-{24BC702D-6B48-C616-32E0-C39C1B0B0721}"/>
    <pc:docChg chg="modSld">
      <pc:chgData name="Guest User" userId="S::urn:spo:anon#bc72e6c931b442e1b83d9d7baffb28dcb7bee849e2d9a5e2bb7cc25170a1c113::" providerId="AD" clId="Web-{24BC702D-6B48-C616-32E0-C39C1B0B0721}" dt="2022-03-22T08:27:17.108" v="8" actId="1076"/>
      <pc:docMkLst>
        <pc:docMk/>
      </pc:docMkLst>
      <pc:sldChg chg="modSp">
        <pc:chgData name="Guest User" userId="S::urn:spo:anon#bc72e6c931b442e1b83d9d7baffb28dcb7bee849e2d9a5e2bb7cc25170a1c113::" providerId="AD" clId="Web-{24BC702D-6B48-C616-32E0-C39C1B0B0721}" dt="2022-03-22T08:27:17.108" v="8" actId="1076"/>
        <pc:sldMkLst>
          <pc:docMk/>
          <pc:sldMk cId="2486721525" sldId="341"/>
        </pc:sldMkLst>
        <pc:spChg chg="mod">
          <ac:chgData name="Guest User" userId="S::urn:spo:anon#bc72e6c931b442e1b83d9d7baffb28dcb7bee849e2d9a5e2bb7cc25170a1c113::" providerId="AD" clId="Web-{24BC702D-6B48-C616-32E0-C39C1B0B0721}" dt="2022-03-22T08:26:46.685" v="4" actId="1076"/>
          <ac:spMkLst>
            <pc:docMk/>
            <pc:sldMk cId="2486721525" sldId="341"/>
            <ac:spMk id="376" creationId="{00000000-0000-0000-0000-000000000000}"/>
          </ac:spMkLst>
        </pc:spChg>
        <pc:spChg chg="mod">
          <ac:chgData name="Guest User" userId="S::urn:spo:anon#bc72e6c931b442e1b83d9d7baffb28dcb7bee849e2d9a5e2bb7cc25170a1c113::" providerId="AD" clId="Web-{24BC702D-6B48-C616-32E0-C39C1B0B0721}" dt="2022-03-22T08:27:04.014" v="6" actId="1076"/>
          <ac:spMkLst>
            <pc:docMk/>
            <pc:sldMk cId="2486721525" sldId="341"/>
            <ac:spMk id="377" creationId="{00000000-0000-0000-0000-000000000000}"/>
          </ac:spMkLst>
        </pc:spChg>
        <pc:spChg chg="mod">
          <ac:chgData name="Guest User" userId="S::urn:spo:anon#bc72e6c931b442e1b83d9d7baffb28dcb7bee849e2d9a5e2bb7cc25170a1c113::" providerId="AD" clId="Web-{24BC702D-6B48-C616-32E0-C39C1B0B0721}" dt="2022-03-22T08:25:55.168" v="0" actId="1076"/>
          <ac:spMkLst>
            <pc:docMk/>
            <pc:sldMk cId="2486721525" sldId="341"/>
            <ac:spMk id="384" creationId="{00000000-0000-0000-0000-000000000000}"/>
          </ac:spMkLst>
        </pc:spChg>
        <pc:spChg chg="mod">
          <ac:chgData name="Guest User" userId="S::urn:spo:anon#bc72e6c931b442e1b83d9d7baffb28dcb7bee849e2d9a5e2bb7cc25170a1c113::" providerId="AD" clId="Web-{24BC702D-6B48-C616-32E0-C39C1B0B0721}" dt="2022-03-22T08:27:10.232" v="7" actId="1076"/>
          <ac:spMkLst>
            <pc:docMk/>
            <pc:sldMk cId="2486721525" sldId="341"/>
            <ac:spMk id="426" creationId="{00000000-0000-0000-0000-000000000000}"/>
          </ac:spMkLst>
        </pc:spChg>
        <pc:cxnChg chg="mod">
          <ac:chgData name="Guest User" userId="S::urn:spo:anon#bc72e6c931b442e1b83d9d7baffb28dcb7bee849e2d9a5e2bb7cc25170a1c113::" providerId="AD" clId="Web-{24BC702D-6B48-C616-32E0-C39C1B0B0721}" dt="2022-03-22T08:27:17.108" v="8" actId="1076"/>
          <ac:cxnSpMkLst>
            <pc:docMk/>
            <pc:sldMk cId="2486721525" sldId="341"/>
            <ac:cxnSpMk id="390" creationId="{00000000-0000-0000-0000-000000000000}"/>
          </ac:cxnSpMkLst>
        </pc:cxnChg>
      </pc:sldChg>
    </pc:docChg>
  </pc:docChgLst>
  <pc:docChgLst>
    <pc:chgData name="Guest User" userId="S::urn:spo:anon#c437c167f923f422528aee73b5e70e5726914197d2dec7f210a84ae49e8498a7::" providerId="AD" clId="Web-{B8CFBAE6-F3AC-0CFE-3F62-3BE91E994F7C}"/>
    <pc:docChg chg="modSld">
      <pc:chgData name="Guest User" userId="S::urn:spo:anon#c437c167f923f422528aee73b5e70e5726914197d2dec7f210a84ae49e8498a7::" providerId="AD" clId="Web-{B8CFBAE6-F3AC-0CFE-3F62-3BE91E994F7C}" dt="2022-04-05T16:54:03.790" v="405" actId="20577"/>
      <pc:docMkLst>
        <pc:docMk/>
      </pc:docMkLst>
      <pc:sldChg chg="delSp modSp">
        <pc:chgData name="Guest User" userId="S::urn:spo:anon#c437c167f923f422528aee73b5e70e5726914197d2dec7f210a84ae49e8498a7::" providerId="AD" clId="Web-{B8CFBAE6-F3AC-0CFE-3F62-3BE91E994F7C}" dt="2022-04-05T15:38:57.573" v="388"/>
        <pc:sldMkLst>
          <pc:docMk/>
          <pc:sldMk cId="0" sldId="264"/>
        </pc:sldMkLst>
        <pc:spChg chg="del">
          <ac:chgData name="Guest User" userId="S::urn:spo:anon#c437c167f923f422528aee73b5e70e5726914197d2dec7f210a84ae49e8498a7::" providerId="AD" clId="Web-{B8CFBAE6-F3AC-0CFE-3F62-3BE91E994F7C}" dt="2022-04-05T15:38:57.573" v="388"/>
          <ac:spMkLst>
            <pc:docMk/>
            <pc:sldMk cId="0" sldId="264"/>
            <ac:spMk id="2" creationId="{F6BBEB41-92FB-4F29-AAB3-55FCF4F92B4B}"/>
          </ac:spMkLst>
        </pc:spChg>
        <pc:spChg chg="mod">
          <ac:chgData name="Guest User" userId="S::urn:spo:anon#c437c167f923f422528aee73b5e70e5726914197d2dec7f210a84ae49e8498a7::" providerId="AD" clId="Web-{B8CFBAE6-F3AC-0CFE-3F62-3BE91E994F7C}" dt="2022-04-05T15:38:50.432" v="386" actId="20577"/>
          <ac:spMkLst>
            <pc:docMk/>
            <pc:sldMk cId="0" sldId="264"/>
            <ac:spMk id="29" creationId="{CE4534C1-122C-4584-960F-B0117C9A488A}"/>
          </ac:spMkLst>
        </pc:spChg>
        <pc:spChg chg="mod">
          <ac:chgData name="Guest User" userId="S::urn:spo:anon#c437c167f923f422528aee73b5e70e5726914197d2dec7f210a84ae49e8498a7::" providerId="AD" clId="Web-{B8CFBAE6-F3AC-0CFE-3F62-3BE91E994F7C}" dt="2022-04-05T15:38:54.025" v="387" actId="14100"/>
          <ac:spMkLst>
            <pc:docMk/>
            <pc:sldMk cId="0" sldId="264"/>
            <ac:spMk id="467" creationId="{00000000-0000-0000-0000-000000000000}"/>
          </ac:spMkLst>
        </pc:spChg>
      </pc:sldChg>
      <pc:sldChg chg="addSp modSp">
        <pc:chgData name="Guest User" userId="S::urn:spo:anon#c437c167f923f422528aee73b5e70e5726914197d2dec7f210a84ae49e8498a7::" providerId="AD" clId="Web-{B8CFBAE6-F3AC-0CFE-3F62-3BE91E994F7C}" dt="2022-04-05T14:11:19.722" v="164"/>
        <pc:sldMkLst>
          <pc:docMk/>
          <pc:sldMk cId="2576879601" sldId="365"/>
        </pc:sldMkLst>
        <pc:spChg chg="mod">
          <ac:chgData name="Guest User" userId="S::urn:spo:anon#c437c167f923f422528aee73b5e70e5726914197d2dec7f210a84ae49e8498a7::" providerId="AD" clId="Web-{B8CFBAE6-F3AC-0CFE-3F62-3BE91E994F7C}" dt="2022-04-05T14:10:52.862" v="159" actId="1076"/>
          <ac:spMkLst>
            <pc:docMk/>
            <pc:sldMk cId="2576879601" sldId="365"/>
            <ac:spMk id="3" creationId="{346B9D98-5C00-250F-2E85-76FD3A920D22}"/>
          </ac:spMkLst>
        </pc:spChg>
        <pc:spChg chg="add">
          <ac:chgData name="Guest User" userId="S::urn:spo:anon#c437c167f923f422528aee73b5e70e5726914197d2dec7f210a84ae49e8498a7::" providerId="AD" clId="Web-{B8CFBAE6-F3AC-0CFE-3F62-3BE91E994F7C}" dt="2022-04-05T14:11:19.722" v="164"/>
          <ac:spMkLst>
            <pc:docMk/>
            <pc:sldMk cId="2576879601" sldId="365"/>
            <ac:spMk id="10" creationId="{998B1D59-BF40-7A3E-C5E1-52C40461FAA8}"/>
          </ac:spMkLst>
        </pc:spChg>
      </pc:sldChg>
      <pc:sldChg chg="addSp delSp modSp">
        <pc:chgData name="Guest User" userId="S::urn:spo:anon#c437c167f923f422528aee73b5e70e5726914197d2dec7f210a84ae49e8498a7::" providerId="AD" clId="Web-{B8CFBAE6-F3AC-0CFE-3F62-3BE91E994F7C}" dt="2022-04-05T16:53:13.929" v="404"/>
        <pc:sldMkLst>
          <pc:docMk/>
          <pc:sldMk cId="1695560817" sldId="366"/>
        </pc:sldMkLst>
        <pc:spChg chg="add">
          <ac:chgData name="Guest User" userId="S::urn:spo:anon#c437c167f923f422528aee73b5e70e5726914197d2dec7f210a84ae49e8498a7::" providerId="AD" clId="Web-{B8CFBAE6-F3AC-0CFE-3F62-3BE91E994F7C}" dt="2022-04-05T14:11:15.738" v="163"/>
          <ac:spMkLst>
            <pc:docMk/>
            <pc:sldMk cId="1695560817" sldId="366"/>
            <ac:spMk id="6" creationId="{E748C5ED-C778-8D35-B701-D92CD51D7C71}"/>
          </ac:spMkLst>
        </pc:spChg>
        <pc:spChg chg="mod">
          <ac:chgData name="Guest User" userId="S::urn:spo:anon#c437c167f923f422528aee73b5e70e5726914197d2dec7f210a84ae49e8498a7::" providerId="AD" clId="Web-{B8CFBAE6-F3AC-0CFE-3F62-3BE91E994F7C}" dt="2022-04-05T16:52:13.818" v="391" actId="1076"/>
          <ac:spMkLst>
            <pc:docMk/>
            <pc:sldMk cId="1695560817" sldId="366"/>
            <ac:spMk id="7" creationId="{13934D1C-6E4A-EDA6-05C5-4249C9B8C8B5}"/>
          </ac:spMkLst>
        </pc:spChg>
        <pc:spChg chg="mod">
          <ac:chgData name="Guest User" userId="S::urn:spo:anon#c437c167f923f422528aee73b5e70e5726914197d2dec7f210a84ae49e8498a7::" providerId="AD" clId="Web-{B8CFBAE6-F3AC-0CFE-3F62-3BE91E994F7C}" dt="2022-04-05T16:52:17.772" v="392" actId="1076"/>
          <ac:spMkLst>
            <pc:docMk/>
            <pc:sldMk cId="1695560817" sldId="366"/>
            <ac:spMk id="63" creationId="{74696D9C-DE03-D7F7-3DBD-BFACA06BDEE1}"/>
          </ac:spMkLst>
        </pc:spChg>
        <pc:spChg chg="add del mod">
          <ac:chgData name="Guest User" userId="S::urn:spo:anon#c437c167f923f422528aee73b5e70e5726914197d2dec7f210a84ae49e8498a7::" providerId="AD" clId="Web-{B8CFBAE6-F3AC-0CFE-3F62-3BE91E994F7C}" dt="2022-04-05T16:53:13.929" v="404"/>
          <ac:spMkLst>
            <pc:docMk/>
            <pc:sldMk cId="1695560817" sldId="366"/>
            <ac:spMk id="64" creationId="{EAE4B902-032D-3FB4-3C40-3FEE3AA77EA2}"/>
          </ac:spMkLst>
        </pc:spChg>
      </pc:sldChg>
      <pc:sldChg chg="addSp delSp modSp">
        <pc:chgData name="Guest User" userId="S::urn:spo:anon#c437c167f923f422528aee73b5e70e5726914197d2dec7f210a84ae49e8498a7::" providerId="AD" clId="Web-{B8CFBAE6-F3AC-0CFE-3F62-3BE91E994F7C}" dt="2022-04-05T16:54:03.790" v="405" actId="20577"/>
        <pc:sldMkLst>
          <pc:docMk/>
          <pc:sldMk cId="3762238417" sldId="367"/>
        </pc:sldMkLst>
        <pc:spChg chg="mod">
          <ac:chgData name="Guest User" userId="S::urn:spo:anon#c437c167f923f422528aee73b5e70e5726914197d2dec7f210a84ae49e8498a7::" providerId="AD" clId="Web-{B8CFBAE6-F3AC-0CFE-3F62-3BE91E994F7C}" dt="2022-04-05T14:17:30.306" v="238" actId="20577"/>
          <ac:spMkLst>
            <pc:docMk/>
            <pc:sldMk cId="3762238417" sldId="367"/>
            <ac:spMk id="3" creationId="{346B9D98-5C00-250F-2E85-76FD3A920D22}"/>
          </ac:spMkLst>
        </pc:spChg>
        <pc:spChg chg="mod">
          <ac:chgData name="Guest User" userId="S::urn:spo:anon#c437c167f923f422528aee73b5e70e5726914197d2dec7f210a84ae49e8498a7::" providerId="AD" clId="Web-{B8CFBAE6-F3AC-0CFE-3F62-3BE91E994F7C}" dt="2022-04-05T16:54:03.790" v="405" actId="20577"/>
          <ac:spMkLst>
            <pc:docMk/>
            <pc:sldMk cId="3762238417" sldId="367"/>
            <ac:spMk id="5" creationId="{36D64229-262E-4A6E-9C18-00F422DCB439}"/>
          </ac:spMkLst>
        </pc:spChg>
        <pc:spChg chg="add">
          <ac:chgData name="Guest User" userId="S::urn:spo:anon#c437c167f923f422528aee73b5e70e5726914197d2dec7f210a84ae49e8498a7::" providerId="AD" clId="Web-{B8CFBAE6-F3AC-0CFE-3F62-3BE91E994F7C}" dt="2022-04-05T14:11:26.285" v="166"/>
          <ac:spMkLst>
            <pc:docMk/>
            <pc:sldMk cId="3762238417" sldId="367"/>
            <ac:spMk id="10" creationId="{1E5EB53C-4C7C-0E54-81CD-8BA7C0A66A7F}"/>
          </ac:spMkLst>
        </pc:spChg>
        <pc:spChg chg="del">
          <ac:chgData name="Guest User" userId="S::urn:spo:anon#c437c167f923f422528aee73b5e70e5726914197d2dec7f210a84ae49e8498a7::" providerId="AD" clId="Web-{B8CFBAE6-F3AC-0CFE-3F62-3BE91E994F7C}" dt="2022-04-05T13:21:21.053" v="110"/>
          <ac:spMkLst>
            <pc:docMk/>
            <pc:sldMk cId="3762238417" sldId="367"/>
            <ac:spMk id="11" creationId="{CBD3480E-29E4-CF16-7FAC-4FDE84110F7D}"/>
          </ac:spMkLst>
        </pc:spChg>
        <pc:spChg chg="add mod">
          <ac:chgData name="Guest User" userId="S::urn:spo:anon#c437c167f923f422528aee73b5e70e5726914197d2dec7f210a84ae49e8498a7::" providerId="AD" clId="Web-{B8CFBAE6-F3AC-0CFE-3F62-3BE91E994F7C}" dt="2022-04-05T14:13:40.887" v="189" actId="1076"/>
          <ac:spMkLst>
            <pc:docMk/>
            <pc:sldMk cId="3762238417" sldId="367"/>
            <ac:spMk id="12" creationId="{33B203BF-E480-8FAF-0565-392D3EFF8B4E}"/>
          </ac:spMkLst>
        </pc:spChg>
      </pc:sldChg>
      <pc:sldChg chg="modSp">
        <pc:chgData name="Guest User" userId="S::urn:spo:anon#c437c167f923f422528aee73b5e70e5726914197d2dec7f210a84ae49e8498a7::" providerId="AD" clId="Web-{B8CFBAE6-F3AC-0CFE-3F62-3BE91E994F7C}" dt="2022-04-05T14:06:58.536" v="149" actId="20577"/>
        <pc:sldMkLst>
          <pc:docMk/>
          <pc:sldMk cId="3514561185" sldId="374"/>
        </pc:sldMkLst>
        <pc:spChg chg="mod">
          <ac:chgData name="Guest User" userId="S::urn:spo:anon#c437c167f923f422528aee73b5e70e5726914197d2dec7f210a84ae49e8498a7::" providerId="AD" clId="Web-{B8CFBAE6-F3AC-0CFE-3F62-3BE91E994F7C}" dt="2022-04-05T14:06:58.536" v="149" actId="20577"/>
          <ac:spMkLst>
            <pc:docMk/>
            <pc:sldMk cId="3514561185" sldId="374"/>
            <ac:spMk id="331" creationId="{00000000-0000-0000-0000-000000000000}"/>
          </ac:spMkLst>
        </pc:spChg>
      </pc:sldChg>
      <pc:sldChg chg="addSp">
        <pc:chgData name="Guest User" userId="S::urn:spo:anon#c437c167f923f422528aee73b5e70e5726914197d2dec7f210a84ae49e8498a7::" providerId="AD" clId="Web-{B8CFBAE6-F3AC-0CFE-3F62-3BE91E994F7C}" dt="2022-04-05T14:11:31.770" v="168"/>
        <pc:sldMkLst>
          <pc:docMk/>
          <pc:sldMk cId="604654217" sldId="375"/>
        </pc:sldMkLst>
        <pc:spChg chg="add">
          <ac:chgData name="Guest User" userId="S::urn:spo:anon#c437c167f923f422528aee73b5e70e5726914197d2dec7f210a84ae49e8498a7::" providerId="AD" clId="Web-{B8CFBAE6-F3AC-0CFE-3F62-3BE91E994F7C}" dt="2022-04-05T14:11:31.770" v="168"/>
          <ac:spMkLst>
            <pc:docMk/>
            <pc:sldMk cId="604654217" sldId="375"/>
            <ac:spMk id="9" creationId="{1673559D-641B-CEF7-656B-BA67BB200460}"/>
          </ac:spMkLst>
        </pc:spChg>
      </pc:sldChg>
      <pc:sldChg chg="addSp delSp modSp">
        <pc:chgData name="Guest User" userId="S::urn:spo:anon#c437c167f923f422528aee73b5e70e5726914197d2dec7f210a84ae49e8498a7::" providerId="AD" clId="Web-{B8CFBAE6-F3AC-0CFE-3F62-3BE91E994F7C}" dt="2022-04-05T14:25:48.053" v="379" actId="20577"/>
        <pc:sldMkLst>
          <pc:docMk/>
          <pc:sldMk cId="3117050842" sldId="377"/>
        </pc:sldMkLst>
        <pc:spChg chg="del">
          <ac:chgData name="Guest User" userId="S::urn:spo:anon#c437c167f923f422528aee73b5e70e5726914197d2dec7f210a84ae49e8498a7::" providerId="AD" clId="Web-{B8CFBAE6-F3AC-0CFE-3F62-3BE91E994F7C}" dt="2022-04-05T14:11:54.256" v="169"/>
          <ac:spMkLst>
            <pc:docMk/>
            <pc:sldMk cId="3117050842" sldId="377"/>
            <ac:spMk id="3" creationId="{346B9D98-5C00-250F-2E85-76FD3A920D22}"/>
          </ac:spMkLst>
        </pc:spChg>
        <pc:spChg chg="mod">
          <ac:chgData name="Guest User" userId="S::urn:spo:anon#c437c167f923f422528aee73b5e70e5726914197d2dec7f210a84ae49e8498a7::" providerId="AD" clId="Web-{B8CFBAE6-F3AC-0CFE-3F62-3BE91E994F7C}" dt="2022-04-05T14:24:01.609" v="342" actId="14100"/>
          <ac:spMkLst>
            <pc:docMk/>
            <pc:sldMk cId="3117050842" sldId="377"/>
            <ac:spMk id="5" creationId="{36D64229-262E-4A6E-9C18-00F422DCB439}"/>
          </ac:spMkLst>
        </pc:spChg>
        <pc:spChg chg="mod">
          <ac:chgData name="Guest User" userId="S::urn:spo:anon#c437c167f923f422528aee73b5e70e5726914197d2dec7f210a84ae49e8498a7::" providerId="AD" clId="Web-{B8CFBAE6-F3AC-0CFE-3F62-3BE91E994F7C}" dt="2022-04-05T14:24:20.767" v="346" actId="1076"/>
          <ac:spMkLst>
            <pc:docMk/>
            <pc:sldMk cId="3117050842" sldId="377"/>
            <ac:spMk id="9" creationId="{A559BC09-4387-488E-85BC-CBE75B1CE17C}"/>
          </ac:spMkLst>
        </pc:spChg>
        <pc:spChg chg="add">
          <ac:chgData name="Guest User" userId="S::urn:spo:anon#c437c167f923f422528aee73b5e70e5726914197d2dec7f210a84ae49e8498a7::" providerId="AD" clId="Web-{B8CFBAE6-F3AC-0CFE-3F62-3BE91E994F7C}" dt="2022-04-05T14:11:28.895" v="167"/>
          <ac:spMkLst>
            <pc:docMk/>
            <pc:sldMk cId="3117050842" sldId="377"/>
            <ac:spMk id="10" creationId="{1F441183-42F9-8DED-0F26-2ADE8FD64C41}"/>
          </ac:spMkLst>
        </pc:spChg>
        <pc:spChg chg="mod">
          <ac:chgData name="Guest User" userId="S::urn:spo:anon#c437c167f923f422528aee73b5e70e5726914197d2dec7f210a84ae49e8498a7::" providerId="AD" clId="Web-{B8CFBAE6-F3AC-0CFE-3F62-3BE91E994F7C}" dt="2022-04-05T14:24:16.829" v="345" actId="14100"/>
          <ac:spMkLst>
            <pc:docMk/>
            <pc:sldMk cId="3117050842" sldId="377"/>
            <ac:spMk id="11" creationId="{C1418990-22FB-4D1F-EAB1-69EB1F676AC0}"/>
          </ac:spMkLst>
        </pc:spChg>
        <pc:spChg chg="mod">
          <ac:chgData name="Guest User" userId="S::urn:spo:anon#c437c167f923f422528aee73b5e70e5726914197d2dec7f210a84ae49e8498a7::" providerId="AD" clId="Web-{B8CFBAE6-F3AC-0CFE-3F62-3BE91E994F7C}" dt="2022-04-05T14:24:59.316" v="353" actId="20577"/>
          <ac:spMkLst>
            <pc:docMk/>
            <pc:sldMk cId="3117050842" sldId="377"/>
            <ac:spMk id="12" creationId="{85D5939B-C636-4551-B695-13CF3D96E08C}"/>
          </ac:spMkLst>
        </pc:spChg>
        <pc:spChg chg="mod">
          <ac:chgData name="Guest User" userId="S::urn:spo:anon#c437c167f923f422528aee73b5e70e5726914197d2dec7f210a84ae49e8498a7::" providerId="AD" clId="Web-{B8CFBAE6-F3AC-0CFE-3F62-3BE91E994F7C}" dt="2022-04-05T14:25:48.053" v="379" actId="20577"/>
          <ac:spMkLst>
            <pc:docMk/>
            <pc:sldMk cId="3117050842" sldId="377"/>
            <ac:spMk id="13" creationId="{52728604-4CC7-4599-8C24-A8100EF5CD46}"/>
          </ac:spMkLst>
        </pc:spChg>
        <pc:spChg chg="add del mod">
          <ac:chgData name="Guest User" userId="S::urn:spo:anon#c437c167f923f422528aee73b5e70e5726914197d2dec7f210a84ae49e8498a7::" providerId="AD" clId="Web-{B8CFBAE6-F3AC-0CFE-3F62-3BE91E994F7C}" dt="2022-04-05T14:23:08.403" v="328"/>
          <ac:spMkLst>
            <pc:docMk/>
            <pc:sldMk cId="3117050842" sldId="377"/>
            <ac:spMk id="15" creationId="{2A34D8B8-26B8-BC13-534F-00E923EAE3B0}"/>
          </ac:spMkLst>
        </pc:spChg>
        <pc:spChg chg="add del mod">
          <ac:chgData name="Guest User" userId="S::urn:spo:anon#c437c167f923f422528aee73b5e70e5726914197d2dec7f210a84ae49e8498a7::" providerId="AD" clId="Web-{B8CFBAE6-F3AC-0CFE-3F62-3BE91E994F7C}" dt="2022-04-05T14:18:44.279" v="246"/>
          <ac:spMkLst>
            <pc:docMk/>
            <pc:sldMk cId="3117050842" sldId="377"/>
            <ac:spMk id="16" creationId="{A2BD1E5E-1AF9-67B2-A2D9-3D8DB9CEB0A2}"/>
          </ac:spMkLst>
        </pc:spChg>
        <pc:spChg chg="add del mod">
          <ac:chgData name="Guest User" userId="S::urn:spo:anon#c437c167f923f422528aee73b5e70e5726914197d2dec7f210a84ae49e8498a7::" providerId="AD" clId="Web-{B8CFBAE6-F3AC-0CFE-3F62-3BE91E994F7C}" dt="2022-04-05T14:19:57.033" v="268"/>
          <ac:spMkLst>
            <pc:docMk/>
            <pc:sldMk cId="3117050842" sldId="377"/>
            <ac:spMk id="17" creationId="{82A0E330-4A96-DBAA-4601-F9115BE9D2C4}"/>
          </ac:spMkLst>
        </pc:spChg>
        <pc:spChg chg="add del">
          <ac:chgData name="Guest User" userId="S::urn:spo:anon#c437c167f923f422528aee73b5e70e5726914197d2dec7f210a84ae49e8498a7::" providerId="AD" clId="Web-{B8CFBAE6-F3AC-0CFE-3F62-3BE91E994F7C}" dt="2022-04-05T14:22:48.871" v="321"/>
          <ac:spMkLst>
            <pc:docMk/>
            <pc:sldMk cId="3117050842" sldId="377"/>
            <ac:spMk id="19" creationId="{600A75F1-FB38-113C-00C8-D76289FEF29C}"/>
          </ac:spMkLst>
        </pc:spChg>
      </pc:sldChg>
    </pc:docChg>
  </pc:docChgLst>
  <pc:docChgLst>
    <pc:chgData name="Guest User" userId="S::urn:spo:anon#c437c167f923f422528aee73b5e70e5726914197d2dec7f210a84ae49e8498a7::" providerId="AD" clId="Web-{D6FBBE49-35D0-C1D6-8F72-C8066D93A8B7}"/>
    <pc:docChg chg="modSld">
      <pc:chgData name="Guest User" userId="S::urn:spo:anon#c437c167f923f422528aee73b5e70e5726914197d2dec7f210a84ae49e8498a7::" providerId="AD" clId="Web-{D6FBBE49-35D0-C1D6-8F72-C8066D93A8B7}" dt="2022-04-04T17:57:34.967" v="177"/>
      <pc:docMkLst>
        <pc:docMk/>
      </pc:docMkLst>
      <pc:sldChg chg="modSp">
        <pc:chgData name="Guest User" userId="S::urn:spo:anon#c437c167f923f422528aee73b5e70e5726914197d2dec7f210a84ae49e8498a7::" providerId="AD" clId="Web-{D6FBBE49-35D0-C1D6-8F72-C8066D93A8B7}" dt="2022-04-04T17:26:17.811" v="96" actId="20577"/>
        <pc:sldMkLst>
          <pc:docMk/>
          <pc:sldMk cId="0" sldId="264"/>
        </pc:sldMkLst>
        <pc:spChg chg="mod">
          <ac:chgData name="Guest User" userId="S::urn:spo:anon#c437c167f923f422528aee73b5e70e5726914197d2dec7f210a84ae49e8498a7::" providerId="AD" clId="Web-{D6FBBE49-35D0-C1D6-8F72-C8066D93A8B7}" dt="2022-04-04T17:26:17.811" v="96" actId="20577"/>
          <ac:spMkLst>
            <pc:docMk/>
            <pc:sldMk cId="0" sldId="264"/>
            <ac:spMk id="26" creationId="{63D5B65A-793E-4E79-B52C-834340BABD85}"/>
          </ac:spMkLst>
        </pc:spChg>
      </pc:sldChg>
      <pc:sldChg chg="modSp">
        <pc:chgData name="Guest User" userId="S::urn:spo:anon#c437c167f923f422528aee73b5e70e5726914197d2dec7f210a84ae49e8498a7::" providerId="AD" clId="Web-{D6FBBE49-35D0-C1D6-8F72-C8066D93A8B7}" dt="2022-04-04T17:54:57.901" v="125" actId="20577"/>
        <pc:sldMkLst>
          <pc:docMk/>
          <pc:sldMk cId="0" sldId="275"/>
        </pc:sldMkLst>
        <pc:spChg chg="mod">
          <ac:chgData name="Guest User" userId="S::urn:spo:anon#c437c167f923f422528aee73b5e70e5726914197d2dec7f210a84ae49e8498a7::" providerId="AD" clId="Web-{D6FBBE49-35D0-C1D6-8F72-C8066D93A8B7}" dt="2022-04-04T17:54:57.901" v="125" actId="20577"/>
          <ac:spMkLst>
            <pc:docMk/>
            <pc:sldMk cId="0" sldId="275"/>
            <ac:spMk id="9" creationId="{0FBC84A6-EDCC-927D-4D8D-DFA9A4DCE659}"/>
          </ac:spMkLst>
        </pc:spChg>
      </pc:sldChg>
      <pc:sldChg chg="modSp">
        <pc:chgData name="Guest User" userId="S::urn:spo:anon#c437c167f923f422528aee73b5e70e5726914197d2dec7f210a84ae49e8498a7::" providerId="AD" clId="Web-{D6FBBE49-35D0-C1D6-8F72-C8066D93A8B7}" dt="2022-04-04T17:45:59.153" v="116" actId="20577"/>
        <pc:sldMkLst>
          <pc:docMk/>
          <pc:sldMk cId="1756389301" sldId="323"/>
        </pc:sldMkLst>
        <pc:spChg chg="mod">
          <ac:chgData name="Guest User" userId="S::urn:spo:anon#c437c167f923f422528aee73b5e70e5726914197d2dec7f210a84ae49e8498a7::" providerId="AD" clId="Web-{D6FBBE49-35D0-C1D6-8F72-C8066D93A8B7}" dt="2022-04-04T17:45:59.153" v="116" actId="20577"/>
          <ac:spMkLst>
            <pc:docMk/>
            <pc:sldMk cId="1756389301" sldId="323"/>
            <ac:spMk id="16" creationId="{8F0CA37A-B6EB-4A17-9D52-2FBB285889D0}"/>
          </ac:spMkLst>
        </pc:spChg>
      </pc:sldChg>
      <pc:sldChg chg="addSp delSp modSp">
        <pc:chgData name="Guest User" userId="S::urn:spo:anon#c437c167f923f422528aee73b5e70e5726914197d2dec7f210a84ae49e8498a7::" providerId="AD" clId="Web-{D6FBBE49-35D0-C1D6-8F72-C8066D93A8B7}" dt="2022-04-04T17:11:42.930" v="78" actId="20577"/>
        <pc:sldMkLst>
          <pc:docMk/>
          <pc:sldMk cId="1209993513" sldId="338"/>
        </pc:sldMkLst>
        <pc:spChg chg="del">
          <ac:chgData name="Guest User" userId="S::urn:spo:anon#c437c167f923f422528aee73b5e70e5726914197d2dec7f210a84ae49e8498a7::" providerId="AD" clId="Web-{D6FBBE49-35D0-C1D6-8F72-C8066D93A8B7}" dt="2022-04-04T16:59:36.833" v="72"/>
          <ac:spMkLst>
            <pc:docMk/>
            <pc:sldMk cId="1209993513" sldId="338"/>
            <ac:spMk id="13" creationId="{7CB40364-C6DD-4E16-B46E-08A1E44306A9}"/>
          </ac:spMkLst>
        </pc:spChg>
        <pc:spChg chg="mod">
          <ac:chgData name="Guest User" userId="S::urn:spo:anon#c437c167f923f422528aee73b5e70e5726914197d2dec7f210a84ae49e8498a7::" providerId="AD" clId="Web-{D6FBBE49-35D0-C1D6-8F72-C8066D93A8B7}" dt="2022-04-04T16:59:34.380" v="71" actId="20577"/>
          <ac:spMkLst>
            <pc:docMk/>
            <pc:sldMk cId="1209993513" sldId="338"/>
            <ac:spMk id="16" creationId="{F29BBF2D-5F15-45EC-BE2A-14ABF1E18DB5}"/>
          </ac:spMkLst>
        </pc:spChg>
        <pc:spChg chg="mod">
          <ac:chgData name="Guest User" userId="S::urn:spo:anon#c437c167f923f422528aee73b5e70e5726914197d2dec7f210a84ae49e8498a7::" providerId="AD" clId="Web-{D6FBBE49-35D0-C1D6-8F72-C8066D93A8B7}" dt="2022-04-04T17:11:42.930" v="78" actId="20577"/>
          <ac:spMkLst>
            <pc:docMk/>
            <pc:sldMk cId="1209993513" sldId="338"/>
            <ac:spMk id="609" creationId="{00000000-0000-0000-0000-000000000000}"/>
          </ac:spMkLst>
        </pc:spChg>
        <pc:picChg chg="add mod">
          <ac:chgData name="Guest User" userId="S::urn:spo:anon#c437c167f923f422528aee73b5e70e5726914197d2dec7f210a84ae49e8498a7::" providerId="AD" clId="Web-{D6FBBE49-35D0-C1D6-8F72-C8066D93A8B7}" dt="2022-04-04T17:00:58.210" v="77" actId="1076"/>
          <ac:picMkLst>
            <pc:docMk/>
            <pc:sldMk cId="1209993513" sldId="338"/>
            <ac:picMk id="4" creationId="{E28D81F6-4FB1-0216-2B96-210D9B8C15D6}"/>
          </ac:picMkLst>
        </pc:picChg>
      </pc:sldChg>
      <pc:sldChg chg="modSp">
        <pc:chgData name="Guest User" userId="S::urn:spo:anon#c437c167f923f422528aee73b5e70e5726914197d2dec7f210a84ae49e8498a7::" providerId="AD" clId="Web-{D6FBBE49-35D0-C1D6-8F72-C8066D93A8B7}" dt="2022-04-04T16:44:25.076" v="19"/>
        <pc:sldMkLst>
          <pc:docMk/>
          <pc:sldMk cId="754587697" sldId="352"/>
        </pc:sldMkLst>
        <pc:graphicFrameChg chg="mod modGraphic">
          <ac:chgData name="Guest User" userId="S::urn:spo:anon#c437c167f923f422528aee73b5e70e5726914197d2dec7f210a84ae49e8498a7::" providerId="AD" clId="Web-{D6FBBE49-35D0-C1D6-8F72-C8066D93A8B7}" dt="2022-04-04T16:44:25.076" v="19"/>
          <ac:graphicFrameMkLst>
            <pc:docMk/>
            <pc:sldMk cId="754587697" sldId="352"/>
            <ac:graphicFrameMk id="23" creationId="{F4A84191-3BFB-48AA-A343-19DE4EA3891C}"/>
          </ac:graphicFrameMkLst>
        </pc:graphicFrameChg>
      </pc:sldChg>
      <pc:sldChg chg="modSp">
        <pc:chgData name="Guest User" userId="S::urn:spo:anon#c437c167f923f422528aee73b5e70e5726914197d2dec7f210a84ae49e8498a7::" providerId="AD" clId="Web-{D6FBBE49-35D0-C1D6-8F72-C8066D93A8B7}" dt="2022-04-04T17:57:34.967" v="177"/>
        <pc:sldMkLst>
          <pc:docMk/>
          <pc:sldMk cId="1138474479" sldId="369"/>
        </pc:sldMkLst>
        <pc:spChg chg="mod">
          <ac:chgData name="Guest User" userId="S::urn:spo:anon#c437c167f923f422528aee73b5e70e5726914197d2dec7f210a84ae49e8498a7::" providerId="AD" clId="Web-{D6FBBE49-35D0-C1D6-8F72-C8066D93A8B7}" dt="2022-04-04T17:55:25.792" v="135" actId="20577"/>
          <ac:spMkLst>
            <pc:docMk/>
            <pc:sldMk cId="1138474479" sldId="369"/>
            <ac:spMk id="10" creationId="{A698D7F4-3A03-4266-B816-9503033CB2A4}"/>
          </ac:spMkLst>
        </pc:spChg>
        <pc:graphicFrameChg chg="mod modGraphic">
          <ac:chgData name="Guest User" userId="S::urn:spo:anon#c437c167f923f422528aee73b5e70e5726914197d2dec7f210a84ae49e8498a7::" providerId="AD" clId="Web-{D6FBBE49-35D0-C1D6-8F72-C8066D93A8B7}" dt="2022-04-04T17:57:34.967" v="177"/>
          <ac:graphicFrameMkLst>
            <pc:docMk/>
            <pc:sldMk cId="1138474479" sldId="369"/>
            <ac:graphicFrameMk id="694" creationId="{00000000-0000-0000-0000-000000000000}"/>
          </ac:graphicFrameMkLst>
        </pc:graphicFrameChg>
      </pc:sldChg>
    </pc:docChg>
  </pc:docChgLst>
  <pc:docChgLst>
    <pc:chgData name="Guest User" userId="S::urn:spo:anon#bc72e6c931b442e1b83d9d7baffb28dcb7bee849e2d9a5e2bb7cc25170a1c113::" providerId="AD" clId="Web-{2BE151CB-36DF-587D-7AEE-D05F56C9CEA4}"/>
    <pc:docChg chg="modSld">
      <pc:chgData name="Guest User" userId="S::urn:spo:anon#bc72e6c931b442e1b83d9d7baffb28dcb7bee849e2d9a5e2bb7cc25170a1c113::" providerId="AD" clId="Web-{2BE151CB-36DF-587D-7AEE-D05F56C9CEA4}" dt="2022-03-21T15:58:52.638" v="0" actId="1076"/>
      <pc:docMkLst>
        <pc:docMk/>
      </pc:docMkLst>
      <pc:sldChg chg="modSp">
        <pc:chgData name="Guest User" userId="S::urn:spo:anon#bc72e6c931b442e1b83d9d7baffb28dcb7bee849e2d9a5e2bb7cc25170a1c113::" providerId="AD" clId="Web-{2BE151CB-36DF-587D-7AEE-D05F56C9CEA4}" dt="2022-03-21T15:58:52.638" v="0" actId="1076"/>
        <pc:sldMkLst>
          <pc:docMk/>
          <pc:sldMk cId="754587697" sldId="352"/>
        </pc:sldMkLst>
        <pc:spChg chg="mod">
          <ac:chgData name="Guest User" userId="S::urn:spo:anon#bc72e6c931b442e1b83d9d7baffb28dcb7bee849e2d9a5e2bb7cc25170a1c113::" providerId="AD" clId="Web-{2BE151CB-36DF-587D-7AEE-D05F56C9CEA4}" dt="2022-03-21T15:58:52.638" v="0" actId="1076"/>
          <ac:spMkLst>
            <pc:docMk/>
            <pc:sldMk cId="754587697" sldId="352"/>
            <ac:spMk id="4" creationId="{974B56B3-82DE-42A0-B45B-EC8564BAA9EE}"/>
          </ac:spMkLst>
        </pc:spChg>
      </pc:sldChg>
    </pc:docChg>
  </pc:docChgLst>
  <pc:docChgLst>
    <pc:chgData name="Guest User" userId="S::urn:spo:anon#bc72e6c931b442e1b83d9d7baffb28dcb7bee849e2d9a5e2bb7cc25170a1c113::" providerId="AD" clId="Web-{59C8D809-F467-E337-3A2D-3E0EC86DEFA1}"/>
    <pc:docChg chg="addSld modSld">
      <pc:chgData name="Guest User" userId="S::urn:spo:anon#bc72e6c931b442e1b83d9d7baffb28dcb7bee849e2d9a5e2bb7cc25170a1c113::" providerId="AD" clId="Web-{59C8D809-F467-E337-3A2D-3E0EC86DEFA1}" dt="2022-03-21T15:41:09.196" v="9"/>
      <pc:docMkLst>
        <pc:docMk/>
      </pc:docMkLst>
      <pc:sldChg chg="addSp delSp modSp">
        <pc:chgData name="Guest User" userId="S::urn:spo:anon#bc72e6c931b442e1b83d9d7baffb28dcb7bee849e2d9a5e2bb7cc25170a1c113::" providerId="AD" clId="Web-{59C8D809-F467-E337-3A2D-3E0EC86DEFA1}" dt="2022-03-21T15:40:58.992" v="8"/>
        <pc:sldMkLst>
          <pc:docMk/>
          <pc:sldMk cId="1358823486" sldId="345"/>
        </pc:sldMkLst>
        <pc:spChg chg="add del mod">
          <ac:chgData name="Guest User" userId="S::urn:spo:anon#bc72e6c931b442e1b83d9d7baffb28dcb7bee849e2d9a5e2bb7cc25170a1c113::" providerId="AD" clId="Web-{59C8D809-F467-E337-3A2D-3E0EC86DEFA1}" dt="2022-03-21T15:40:58.992" v="8"/>
          <ac:spMkLst>
            <pc:docMk/>
            <pc:sldMk cId="1358823486" sldId="345"/>
            <ac:spMk id="16" creationId="{220AB19E-B91A-4B01-A8D7-ABB6FE307B6B}"/>
          </ac:spMkLst>
        </pc:spChg>
        <pc:spChg chg="add del mod">
          <ac:chgData name="Guest User" userId="S::urn:spo:anon#bc72e6c931b442e1b83d9d7baffb28dcb7bee849e2d9a5e2bb7cc25170a1c113::" providerId="AD" clId="Web-{59C8D809-F467-E337-3A2D-3E0EC86DEFA1}" dt="2022-03-21T15:40:51.414" v="6"/>
          <ac:spMkLst>
            <pc:docMk/>
            <pc:sldMk cId="1358823486" sldId="345"/>
            <ac:spMk id="18" creationId="{247E2029-EBB2-400C-A6C5-4A73E73093F5}"/>
          </ac:spMkLst>
        </pc:spChg>
        <pc:picChg chg="del">
          <ac:chgData name="Guest User" userId="S::urn:spo:anon#bc72e6c931b442e1b83d9d7baffb28dcb7bee849e2d9a5e2bb7cc25170a1c113::" providerId="AD" clId="Web-{59C8D809-F467-E337-3A2D-3E0EC86DEFA1}" dt="2022-03-21T15:40:44.429" v="0"/>
          <ac:picMkLst>
            <pc:docMk/>
            <pc:sldMk cId="1358823486" sldId="345"/>
            <ac:picMk id="6" creationId="{5530CA94-ED4E-4E75-A9ED-684CCB9BF0CB}"/>
          </ac:picMkLst>
        </pc:picChg>
      </pc:sldChg>
      <pc:sldChg chg="add">
        <pc:chgData name="Guest User" userId="S::urn:spo:anon#bc72e6c931b442e1b83d9d7baffb28dcb7bee849e2d9a5e2bb7cc25170a1c113::" providerId="AD" clId="Web-{59C8D809-F467-E337-3A2D-3E0EC86DEFA1}" dt="2022-03-21T15:41:09.196" v="9"/>
        <pc:sldMkLst>
          <pc:docMk/>
          <pc:sldMk cId="2527603155" sldId="353"/>
        </pc:sldMkLst>
      </pc:sldChg>
    </pc:docChg>
  </pc:docChgLst>
  <pc:docChgLst>
    <pc:chgData name="Guest User" userId="S::urn:spo:anon#c437c167f923f422528aee73b5e70e5726914197d2dec7f210a84ae49e8498a7::" providerId="AD" clId="Web-{3AD9301E-13C0-D905-8F61-8A7C69DBDC93}"/>
    <pc:docChg chg="modSld">
      <pc:chgData name="Guest User" userId="S::urn:spo:anon#c437c167f923f422528aee73b5e70e5726914197d2dec7f210a84ae49e8498a7::" providerId="AD" clId="Web-{3AD9301E-13C0-D905-8F61-8A7C69DBDC93}" dt="2022-04-04T17:13:49.755" v="298" actId="20577"/>
      <pc:docMkLst>
        <pc:docMk/>
      </pc:docMkLst>
      <pc:sldChg chg="addSp delSp modSp">
        <pc:chgData name="Guest User" userId="S::urn:spo:anon#c437c167f923f422528aee73b5e70e5726914197d2dec7f210a84ae49e8498a7::" providerId="AD" clId="Web-{3AD9301E-13C0-D905-8F61-8A7C69DBDC93}" dt="2022-04-04T17:13:49.755" v="298" actId="20577"/>
        <pc:sldMkLst>
          <pc:docMk/>
          <pc:sldMk cId="3762238417" sldId="367"/>
        </pc:sldMkLst>
        <pc:spChg chg="mod">
          <ac:chgData name="Guest User" userId="S::urn:spo:anon#c437c167f923f422528aee73b5e70e5726914197d2dec7f210a84ae49e8498a7::" providerId="AD" clId="Web-{3AD9301E-13C0-D905-8F61-8A7C69DBDC93}" dt="2022-04-04T17:13:49.755" v="298" actId="20577"/>
          <ac:spMkLst>
            <pc:docMk/>
            <pc:sldMk cId="3762238417" sldId="367"/>
            <ac:spMk id="3" creationId="{346B9D98-5C00-250F-2E85-76FD3A920D22}"/>
          </ac:spMkLst>
        </pc:spChg>
        <pc:spChg chg="mod">
          <ac:chgData name="Guest User" userId="S::urn:spo:anon#c437c167f923f422528aee73b5e70e5726914197d2dec7f210a84ae49e8498a7::" providerId="AD" clId="Web-{3AD9301E-13C0-D905-8F61-8A7C69DBDC93}" dt="2022-04-04T17:11:00.578" v="288" actId="1076"/>
          <ac:spMkLst>
            <pc:docMk/>
            <pc:sldMk cId="3762238417" sldId="367"/>
            <ac:spMk id="9" creationId="{A559BC09-4387-488E-85BC-CBE75B1CE17C}"/>
          </ac:spMkLst>
        </pc:spChg>
        <pc:picChg chg="add del mod">
          <ac:chgData name="Guest User" userId="S::urn:spo:anon#c437c167f923f422528aee73b5e70e5726914197d2dec7f210a84ae49e8498a7::" providerId="AD" clId="Web-{3AD9301E-13C0-D905-8F61-8A7C69DBDC93}" dt="2022-04-04T17:10:00.311" v="271"/>
          <ac:picMkLst>
            <pc:docMk/>
            <pc:sldMk cId="3762238417" sldId="367"/>
            <ac:picMk id="10" creationId="{A1E6E822-3170-FF27-F0D7-8F496FF141D8}"/>
          </ac:picMkLst>
        </pc:picChg>
      </pc:sldChg>
    </pc:docChg>
  </pc:docChgLst>
  <pc:docChgLst>
    <pc:chgData name="Guest User" userId="S::urn:spo:anon#c437c167f923f422528aee73b5e70e5726914197d2dec7f210a84ae49e8498a7::" providerId="AD" clId="Web-{31E0F0A3-0D9A-9422-4634-9BF62D8648DB}"/>
    <pc:docChg chg="modSld">
      <pc:chgData name="Guest User" userId="S::urn:spo:anon#c437c167f923f422528aee73b5e70e5726914197d2dec7f210a84ae49e8498a7::" providerId="AD" clId="Web-{31E0F0A3-0D9A-9422-4634-9BF62D8648DB}" dt="2022-04-05T00:39:09.039" v="2" actId="1076"/>
      <pc:docMkLst>
        <pc:docMk/>
      </pc:docMkLst>
      <pc:sldChg chg="modSp">
        <pc:chgData name="Guest User" userId="S::urn:spo:anon#c437c167f923f422528aee73b5e70e5726914197d2dec7f210a84ae49e8498a7::" providerId="AD" clId="Web-{31E0F0A3-0D9A-9422-4634-9BF62D8648DB}" dt="2022-04-05T00:39:09.039" v="2" actId="1076"/>
        <pc:sldMkLst>
          <pc:docMk/>
          <pc:sldMk cId="1695560817" sldId="366"/>
        </pc:sldMkLst>
        <pc:spChg chg="mod">
          <ac:chgData name="Guest User" userId="S::urn:spo:anon#c437c167f923f422528aee73b5e70e5726914197d2dec7f210a84ae49e8498a7::" providerId="AD" clId="Web-{31E0F0A3-0D9A-9422-4634-9BF62D8648DB}" dt="2022-04-05T00:39:09.039" v="2" actId="1076"/>
          <ac:spMkLst>
            <pc:docMk/>
            <pc:sldMk cId="1695560817" sldId="366"/>
            <ac:spMk id="55" creationId="{848D1D00-5AAC-E43D-57E3-DF6A3967DF99}"/>
          </ac:spMkLst>
        </pc:spChg>
      </pc:sldChg>
    </pc:docChg>
  </pc:docChgLst>
  <pc:docChgLst>
    <pc:chgData name="Guest User" userId="S::urn:spo:anon#c437c167f923f422528aee73b5e70e5726914197d2dec7f210a84ae49e8498a7::" providerId="AD" clId="Web-{7E8C6A50-7BF0-7D53-1FBC-DAEA3326E33F}"/>
    <pc:docChg chg="modSld">
      <pc:chgData name="Guest User" userId="S::urn:spo:anon#c437c167f923f422528aee73b5e70e5726914197d2dec7f210a84ae49e8498a7::" providerId="AD" clId="Web-{7E8C6A50-7BF0-7D53-1FBC-DAEA3326E33F}" dt="2022-04-05T17:22:43.518" v="10" actId="20577"/>
      <pc:docMkLst>
        <pc:docMk/>
      </pc:docMkLst>
      <pc:sldChg chg="addSp delSp modSp">
        <pc:chgData name="Guest User" userId="S::urn:spo:anon#c437c167f923f422528aee73b5e70e5726914197d2dec7f210a84ae49e8498a7::" providerId="AD" clId="Web-{7E8C6A50-7BF0-7D53-1FBC-DAEA3326E33F}" dt="2022-04-05T17:22:43.518" v="10" actId="20577"/>
        <pc:sldMkLst>
          <pc:docMk/>
          <pc:sldMk cId="3117050842" sldId="377"/>
        </pc:sldMkLst>
        <pc:spChg chg="del">
          <ac:chgData name="Guest User" userId="S::urn:spo:anon#c437c167f923f422528aee73b5e70e5726914197d2dec7f210a84ae49e8498a7::" providerId="AD" clId="Web-{7E8C6A50-7BF0-7D53-1FBC-DAEA3326E33F}" dt="2022-04-05T17:22:00.017" v="0"/>
          <ac:spMkLst>
            <pc:docMk/>
            <pc:sldMk cId="3117050842" sldId="377"/>
            <ac:spMk id="9" creationId="{A559BC09-4387-488E-85BC-CBE75B1CE17C}"/>
          </ac:spMkLst>
        </pc:spChg>
        <pc:spChg chg="mod">
          <ac:chgData name="Guest User" userId="S::urn:spo:anon#c437c167f923f422528aee73b5e70e5726914197d2dec7f210a84ae49e8498a7::" providerId="AD" clId="Web-{7E8C6A50-7BF0-7D53-1FBC-DAEA3326E33F}" dt="2022-04-05T17:22:43.518" v="10" actId="20577"/>
          <ac:spMkLst>
            <pc:docMk/>
            <pc:sldMk cId="3117050842" sldId="377"/>
            <ac:spMk id="12" creationId="{85D5939B-C636-4551-B695-13CF3D96E08C}"/>
          </ac:spMkLst>
        </pc:spChg>
        <pc:spChg chg="del">
          <ac:chgData name="Guest User" userId="S::urn:spo:anon#c437c167f923f422528aee73b5e70e5726914197d2dec7f210a84ae49e8498a7::" providerId="AD" clId="Web-{7E8C6A50-7BF0-7D53-1FBC-DAEA3326E33F}" dt="2022-04-05T17:22:19.142" v="6"/>
          <ac:spMkLst>
            <pc:docMk/>
            <pc:sldMk cId="3117050842" sldId="377"/>
            <ac:spMk id="13" creationId="{52728604-4CC7-4599-8C24-A8100EF5CD46}"/>
          </ac:spMkLst>
        </pc:spChg>
        <pc:spChg chg="del mod">
          <ac:chgData name="Guest User" userId="S::urn:spo:anon#c437c167f923f422528aee73b5e70e5726914197d2dec7f210a84ae49e8498a7::" providerId="AD" clId="Web-{7E8C6A50-7BF0-7D53-1FBC-DAEA3326E33F}" dt="2022-04-05T17:22:26.470" v="8"/>
          <ac:spMkLst>
            <pc:docMk/>
            <pc:sldMk cId="3117050842" sldId="377"/>
            <ac:spMk id="18" creationId="{F4B2C878-DA8A-4485-AE71-43CCC1F50856}"/>
          </ac:spMkLst>
        </pc:spChg>
        <pc:picChg chg="add mod ord">
          <ac:chgData name="Guest User" userId="S::urn:spo:anon#c437c167f923f422528aee73b5e70e5726914197d2dec7f210a84ae49e8498a7::" providerId="AD" clId="Web-{7E8C6A50-7BF0-7D53-1FBC-DAEA3326E33F}" dt="2022-04-05T17:22:27.267" v="9" actId="1076"/>
          <ac:picMkLst>
            <pc:docMk/>
            <pc:sldMk cId="3117050842" sldId="377"/>
            <ac:picMk id="3" creationId="{D0703C0D-B8EB-60B3-A27C-B0A7EBD2B65C}"/>
          </ac:picMkLst>
        </pc:picChg>
      </pc:sldChg>
    </pc:docChg>
  </pc:docChgLst>
  <pc:docChgLst>
    <pc:chgData name="Guest User" userId="S::urn:spo:anon#c437c167f923f422528aee73b5e70e5726914197d2dec7f210a84ae49e8498a7::" providerId="AD" clId="Web-{7EABE0F2-3043-D0FC-1CF5-ABD441C0FF4E}"/>
    <pc:docChg chg="modSld">
      <pc:chgData name="Guest User" userId="S::urn:spo:anon#c437c167f923f422528aee73b5e70e5726914197d2dec7f210a84ae49e8498a7::" providerId="AD" clId="Web-{7EABE0F2-3043-D0FC-1CF5-ABD441C0FF4E}" dt="2022-04-04T21:05:51.925" v="117"/>
      <pc:docMkLst>
        <pc:docMk/>
      </pc:docMkLst>
      <pc:sldChg chg="addSp delSp modSp">
        <pc:chgData name="Guest User" userId="S::urn:spo:anon#c437c167f923f422528aee73b5e70e5726914197d2dec7f210a84ae49e8498a7::" providerId="AD" clId="Web-{7EABE0F2-3043-D0FC-1CF5-ABD441C0FF4E}" dt="2022-04-04T21:05:51.925" v="117"/>
        <pc:sldMkLst>
          <pc:docMk/>
          <pc:sldMk cId="1695560817" sldId="366"/>
        </pc:sldMkLst>
        <pc:spChg chg="add del">
          <ac:chgData name="Guest User" userId="S::urn:spo:anon#c437c167f923f422528aee73b5e70e5726914197d2dec7f210a84ae49e8498a7::" providerId="AD" clId="Web-{7EABE0F2-3043-D0FC-1CF5-ABD441C0FF4E}" dt="2022-04-04T20:59:13.978" v="45"/>
          <ac:spMkLst>
            <pc:docMk/>
            <pc:sldMk cId="1695560817" sldId="366"/>
            <ac:spMk id="6" creationId="{A97D7793-EFAB-033B-7573-5E81EE56DB51}"/>
          </ac:spMkLst>
        </pc:spChg>
        <pc:spChg chg="mod">
          <ac:chgData name="Guest User" userId="S::urn:spo:anon#c437c167f923f422528aee73b5e70e5726914197d2dec7f210a84ae49e8498a7::" providerId="AD" clId="Web-{7EABE0F2-3043-D0FC-1CF5-ABD441C0FF4E}" dt="2022-04-04T21:04:51.517" v="111" actId="20577"/>
          <ac:spMkLst>
            <pc:docMk/>
            <pc:sldMk cId="1695560817" sldId="366"/>
            <ac:spMk id="7" creationId="{13934D1C-6E4A-EDA6-05C5-4249C9B8C8B5}"/>
          </ac:spMkLst>
        </pc:spChg>
        <pc:spChg chg="add del">
          <ac:chgData name="Guest User" userId="S::urn:spo:anon#c437c167f923f422528aee73b5e70e5726914197d2dec7f210a84ae49e8498a7::" providerId="AD" clId="Web-{7EABE0F2-3043-D0FC-1CF5-ABD441C0FF4E}" dt="2022-04-04T21:05:51.925" v="117"/>
          <ac:spMkLst>
            <pc:docMk/>
            <pc:sldMk cId="1695560817" sldId="366"/>
            <ac:spMk id="8" creationId="{22262F94-DCE4-57D5-0D61-53F9D5465AB4}"/>
          </ac:spMkLst>
        </pc:spChg>
        <pc:spChg chg="add del">
          <ac:chgData name="Guest User" userId="S::urn:spo:anon#c437c167f923f422528aee73b5e70e5726914197d2dec7f210a84ae49e8498a7::" providerId="AD" clId="Web-{7EABE0F2-3043-D0FC-1CF5-ABD441C0FF4E}" dt="2022-04-04T21:05:48.987" v="116"/>
          <ac:spMkLst>
            <pc:docMk/>
            <pc:sldMk cId="1695560817" sldId="366"/>
            <ac:spMk id="9" creationId="{97E746A9-5F38-676A-E66B-D19728173381}"/>
          </ac:spMkLst>
        </pc:spChg>
        <pc:spChg chg="mod">
          <ac:chgData name="Guest User" userId="S::urn:spo:anon#c437c167f923f422528aee73b5e70e5726914197d2dec7f210a84ae49e8498a7::" providerId="AD" clId="Web-{7EABE0F2-3043-D0FC-1CF5-ABD441C0FF4E}" dt="2022-04-04T20:56:30.443" v="17" actId="20577"/>
          <ac:spMkLst>
            <pc:docMk/>
            <pc:sldMk cId="1695560817" sldId="366"/>
            <ac:spMk id="55" creationId="{848D1D00-5AAC-E43D-57E3-DF6A3967DF99}"/>
          </ac:spMkLst>
        </pc:spChg>
        <pc:spChg chg="mod">
          <ac:chgData name="Guest User" userId="S::urn:spo:anon#c437c167f923f422528aee73b5e70e5726914197d2dec7f210a84ae49e8498a7::" providerId="AD" clId="Web-{7EABE0F2-3043-D0FC-1CF5-ABD441C0FF4E}" dt="2022-04-04T20:57:22.991" v="20" actId="1076"/>
          <ac:spMkLst>
            <pc:docMk/>
            <pc:sldMk cId="1695560817" sldId="366"/>
            <ac:spMk id="57" creationId="{517415E3-5292-CB76-E3BF-5A88419C6143}"/>
          </ac:spMkLst>
        </pc:spChg>
        <pc:spChg chg="add mod">
          <ac:chgData name="Guest User" userId="S::urn:spo:anon#c437c167f923f422528aee73b5e70e5726914197d2dec7f210a84ae49e8498a7::" providerId="AD" clId="Web-{7EABE0F2-3043-D0FC-1CF5-ABD441C0FF4E}" dt="2022-04-04T20:59:56.542" v="59" actId="1076"/>
          <ac:spMkLst>
            <pc:docMk/>
            <pc:sldMk cId="1695560817" sldId="366"/>
            <ac:spMk id="63" creationId="{74696D9C-DE03-D7F7-3DBD-BFACA06BDEE1}"/>
          </ac:spMkLst>
        </pc:spChg>
        <pc:spChg chg="mod">
          <ac:chgData name="Guest User" userId="S::urn:spo:anon#c437c167f923f422528aee73b5e70e5726914197d2dec7f210a84ae49e8498a7::" providerId="AD" clId="Web-{7EABE0F2-3043-D0FC-1CF5-ABD441C0FF4E}" dt="2022-04-04T20:57:23.007" v="21" actId="1076"/>
          <ac:spMkLst>
            <pc:docMk/>
            <pc:sldMk cId="1695560817" sldId="366"/>
            <ac:spMk id="68" creationId="{861BABA1-876C-78CE-7F83-46D5D21EA49D}"/>
          </ac:spMkLst>
        </pc:spChg>
        <pc:spChg chg="mod">
          <ac:chgData name="Guest User" userId="S::urn:spo:anon#c437c167f923f422528aee73b5e70e5726914197d2dec7f210a84ae49e8498a7::" providerId="AD" clId="Web-{7EABE0F2-3043-D0FC-1CF5-ABD441C0FF4E}" dt="2022-04-04T20:57:22.960" v="19" actId="1076"/>
          <ac:spMkLst>
            <pc:docMk/>
            <pc:sldMk cId="1695560817" sldId="366"/>
            <ac:spMk id="78" creationId="{85AA2B18-4964-80D8-597C-B2C0E4AC1A9F}"/>
          </ac:spMkLst>
        </pc:spChg>
        <pc:cxnChg chg="add mod">
          <ac:chgData name="Guest User" userId="S::urn:spo:anon#c437c167f923f422528aee73b5e70e5726914197d2dec7f210a84ae49e8498a7::" providerId="AD" clId="Web-{7EABE0F2-3043-D0FC-1CF5-ABD441C0FF4E}" dt="2022-04-04T20:59:03.275" v="43" actId="1076"/>
          <ac:cxnSpMkLst>
            <pc:docMk/>
            <pc:sldMk cId="1695560817" sldId="366"/>
            <ac:cxnSpMk id="49" creationId="{09C53D46-26CE-2C5D-243C-4443A1C92223}"/>
          </ac:cxnSpMkLst>
        </pc:cxnChg>
        <pc:cxnChg chg="mod">
          <ac:chgData name="Guest User" userId="S::urn:spo:anon#c437c167f923f422528aee73b5e70e5726914197d2dec7f210a84ae49e8498a7::" providerId="AD" clId="Web-{7EABE0F2-3043-D0FC-1CF5-ABD441C0FF4E}" dt="2022-04-04T21:05:42.175" v="113" actId="14100"/>
          <ac:cxnSpMkLst>
            <pc:docMk/>
            <pc:sldMk cId="1695560817" sldId="366"/>
            <ac:cxnSpMk id="52" creationId="{4B6288B0-2F92-BABF-949C-D41DF2E2967F}"/>
          </ac:cxnSpMkLst>
        </pc:cxnChg>
        <pc:cxnChg chg="mod">
          <ac:chgData name="Guest User" userId="S::urn:spo:anon#c437c167f923f422528aee73b5e70e5726914197d2dec7f210a84ae49e8498a7::" providerId="AD" clId="Web-{7EABE0F2-3043-D0FC-1CF5-ABD441C0FF4E}" dt="2022-04-04T21:05:32.440" v="112" actId="14100"/>
          <ac:cxnSpMkLst>
            <pc:docMk/>
            <pc:sldMk cId="1695560817" sldId="366"/>
            <ac:cxnSpMk id="56" creationId="{62555E59-04A5-FFF1-EE9E-8961465F1E1D}"/>
          </ac:cxnSpMkLst>
        </pc:cxnChg>
        <pc:cxnChg chg="mod">
          <ac:chgData name="Guest User" userId="S::urn:spo:anon#c437c167f923f422528aee73b5e70e5726914197d2dec7f210a84ae49e8498a7::" providerId="AD" clId="Web-{7EABE0F2-3043-D0FC-1CF5-ABD441C0FF4E}" dt="2022-04-04T20:57:30.085" v="23" actId="1076"/>
          <ac:cxnSpMkLst>
            <pc:docMk/>
            <pc:sldMk cId="1695560817" sldId="366"/>
            <ac:cxnSpMk id="70" creationId="{36AB945C-B067-EFEB-F8C0-06799B81FEEF}"/>
          </ac:cxnSpMkLst>
        </pc:cxnChg>
      </pc:sldChg>
      <pc:sldChg chg="modSp">
        <pc:chgData name="Guest User" userId="S::urn:spo:anon#c437c167f923f422528aee73b5e70e5726914197d2dec7f210a84ae49e8498a7::" providerId="AD" clId="Web-{7EABE0F2-3043-D0FC-1CF5-ABD441C0FF4E}" dt="2022-04-04T20:54:56.831" v="7" actId="20577"/>
        <pc:sldMkLst>
          <pc:docMk/>
          <pc:sldMk cId="3762238417" sldId="367"/>
        </pc:sldMkLst>
        <pc:spChg chg="mod">
          <ac:chgData name="Guest User" userId="S::urn:spo:anon#c437c167f923f422528aee73b5e70e5726914197d2dec7f210a84ae49e8498a7::" providerId="AD" clId="Web-{7EABE0F2-3043-D0FC-1CF5-ABD441C0FF4E}" dt="2022-04-04T20:54:56.831" v="7" actId="20577"/>
          <ac:spMkLst>
            <pc:docMk/>
            <pc:sldMk cId="3762238417" sldId="367"/>
            <ac:spMk id="11" creationId="{CBD3480E-29E4-CF16-7FAC-4FDE84110F7D}"/>
          </ac:spMkLst>
        </pc:spChg>
      </pc:sldChg>
      <pc:sldChg chg="modSp">
        <pc:chgData name="Guest User" userId="S::urn:spo:anon#c437c167f923f422528aee73b5e70e5726914197d2dec7f210a84ae49e8498a7::" providerId="AD" clId="Web-{7EABE0F2-3043-D0FC-1CF5-ABD441C0FF4E}" dt="2022-04-04T20:54:27.612" v="4" actId="20577"/>
        <pc:sldMkLst>
          <pc:docMk/>
          <pc:sldMk cId="3514561185" sldId="374"/>
        </pc:sldMkLst>
        <pc:spChg chg="mod">
          <ac:chgData name="Guest User" userId="S::urn:spo:anon#c437c167f923f422528aee73b5e70e5726914197d2dec7f210a84ae49e8498a7::" providerId="AD" clId="Web-{7EABE0F2-3043-D0FC-1CF5-ABD441C0FF4E}" dt="2022-04-04T20:54:27.612" v="4" actId="20577"/>
          <ac:spMkLst>
            <pc:docMk/>
            <pc:sldMk cId="3514561185" sldId="374"/>
            <ac:spMk id="331" creationId="{00000000-0000-0000-0000-000000000000}"/>
          </ac:spMkLst>
        </pc:spChg>
      </pc:sldChg>
    </pc:docChg>
  </pc:docChgLst>
  <pc:docChgLst>
    <pc:chgData name="Guest User" userId="S::urn:spo:anon#bc72e6c931b442e1b83d9d7baffb28dcb7bee849e2d9a5e2bb7cc25170a1c113::" providerId="AD" clId="Web-{E0874A1B-6D3F-C41B-1158-0DAA47D3620F}"/>
    <pc:docChg chg="modSld">
      <pc:chgData name="Guest User" userId="S::urn:spo:anon#bc72e6c931b442e1b83d9d7baffb28dcb7bee849e2d9a5e2bb7cc25170a1c113::" providerId="AD" clId="Web-{E0874A1B-6D3F-C41B-1158-0DAA47D3620F}" dt="2022-03-21T16:20:05.524" v="20" actId="1076"/>
      <pc:docMkLst>
        <pc:docMk/>
      </pc:docMkLst>
      <pc:sldChg chg="addSp modSp">
        <pc:chgData name="Guest User" userId="S::urn:spo:anon#bc72e6c931b442e1b83d9d7baffb28dcb7bee849e2d9a5e2bb7cc25170a1c113::" providerId="AD" clId="Web-{E0874A1B-6D3F-C41B-1158-0DAA47D3620F}" dt="2022-03-21T16:20:05.524" v="20" actId="1076"/>
        <pc:sldMkLst>
          <pc:docMk/>
          <pc:sldMk cId="3720673345" sldId="336"/>
        </pc:sldMkLst>
        <pc:spChg chg="mod">
          <ac:chgData name="Guest User" userId="S::urn:spo:anon#bc72e6c931b442e1b83d9d7baffb28dcb7bee849e2d9a5e2bb7cc25170a1c113::" providerId="AD" clId="Web-{E0874A1B-6D3F-C41B-1158-0DAA47D3620F}" dt="2022-03-21T16:20:05.524" v="20" actId="1076"/>
          <ac:spMkLst>
            <pc:docMk/>
            <pc:sldMk cId="3720673345" sldId="336"/>
            <ac:spMk id="7" creationId="{1129B7BA-4DD2-4F48-8014-45C471497F3B}"/>
          </ac:spMkLst>
        </pc:spChg>
        <pc:spChg chg="ord">
          <ac:chgData name="Guest User" userId="S::urn:spo:anon#bc72e6c931b442e1b83d9d7baffb28dcb7bee849e2d9a5e2bb7cc25170a1c113::" providerId="AD" clId="Web-{E0874A1B-6D3F-C41B-1158-0DAA47D3620F}" dt="2022-03-21T16:19:50.086" v="8"/>
          <ac:spMkLst>
            <pc:docMk/>
            <pc:sldMk cId="3720673345" sldId="336"/>
            <ac:spMk id="16" creationId="{8A8E2FB6-A608-4B9E-A208-3AABA014F4B7}"/>
          </ac:spMkLst>
        </pc:spChg>
        <pc:picChg chg="add mod ord">
          <ac:chgData name="Guest User" userId="S::urn:spo:anon#bc72e6c931b442e1b83d9d7baffb28dcb7bee849e2d9a5e2bb7cc25170a1c113::" providerId="AD" clId="Web-{E0874A1B-6D3F-C41B-1158-0DAA47D3620F}" dt="2022-03-21T16:19:59.649" v="19" actId="1076"/>
          <ac:picMkLst>
            <pc:docMk/>
            <pc:sldMk cId="3720673345" sldId="336"/>
            <ac:picMk id="2" creationId="{076398DA-6924-4535-9B44-BDDF42024E00}"/>
          </ac:picMkLst>
        </pc:picChg>
      </pc:sldChg>
    </pc:docChg>
  </pc:docChgLst>
  <pc:docChgLst>
    <pc:chgData name="Guest User" userId="S::urn:spo:anon#c437c167f923f422528aee73b5e70e5726914197d2dec7f210a84ae49e8498a7::" providerId="AD" clId="Web-{61E2CC05-A81E-D6D7-99A6-13CD4867B46D}"/>
    <pc:docChg chg="modSld">
      <pc:chgData name="Guest User" userId="S::urn:spo:anon#c437c167f923f422528aee73b5e70e5726914197d2dec7f210a84ae49e8498a7::" providerId="AD" clId="Web-{61E2CC05-A81E-D6D7-99A6-13CD4867B46D}" dt="2022-04-04T14:42:59.532" v="98"/>
      <pc:docMkLst>
        <pc:docMk/>
      </pc:docMkLst>
      <pc:sldChg chg="addSp delSp">
        <pc:chgData name="Guest User" userId="S::urn:spo:anon#c437c167f923f422528aee73b5e70e5726914197d2dec7f210a84ae49e8498a7::" providerId="AD" clId="Web-{61E2CC05-A81E-D6D7-99A6-13CD4867B46D}" dt="2022-04-04T14:42:59.532" v="98"/>
        <pc:sldMkLst>
          <pc:docMk/>
          <pc:sldMk cId="0" sldId="256"/>
        </pc:sldMkLst>
        <pc:spChg chg="add del">
          <ac:chgData name="Guest User" userId="S::urn:spo:anon#c437c167f923f422528aee73b5e70e5726914197d2dec7f210a84ae49e8498a7::" providerId="AD" clId="Web-{61E2CC05-A81E-D6D7-99A6-13CD4867B46D}" dt="2022-04-04T14:42:59.532" v="98"/>
          <ac:spMkLst>
            <pc:docMk/>
            <pc:sldMk cId="0" sldId="256"/>
            <ac:spMk id="3" creationId="{B0238991-4556-F277-0C05-9F462522ACC4}"/>
          </ac:spMkLst>
        </pc:spChg>
      </pc:sldChg>
      <pc:sldChg chg="modSp">
        <pc:chgData name="Guest User" userId="S::urn:spo:anon#c437c167f923f422528aee73b5e70e5726914197d2dec7f210a84ae49e8498a7::" providerId="AD" clId="Web-{61E2CC05-A81E-D6D7-99A6-13CD4867B46D}" dt="2022-04-04T14:05:05.307" v="26" actId="14100"/>
        <pc:sldMkLst>
          <pc:docMk/>
          <pc:sldMk cId="2576879601" sldId="365"/>
        </pc:sldMkLst>
        <pc:spChg chg="mod">
          <ac:chgData name="Guest User" userId="S::urn:spo:anon#c437c167f923f422528aee73b5e70e5726914197d2dec7f210a84ae49e8498a7::" providerId="AD" clId="Web-{61E2CC05-A81E-D6D7-99A6-13CD4867B46D}" dt="2022-04-04T14:05:05.307" v="26" actId="14100"/>
          <ac:spMkLst>
            <pc:docMk/>
            <pc:sldMk cId="2576879601" sldId="365"/>
            <ac:spMk id="6" creationId="{74F8F5B6-6C79-278D-D3C6-E2F59AC9C58B}"/>
          </ac:spMkLst>
        </pc:spChg>
      </pc:sldChg>
      <pc:sldChg chg="addSp delSp modSp">
        <pc:chgData name="Guest User" userId="S::urn:spo:anon#c437c167f923f422528aee73b5e70e5726914197d2dec7f210a84ae49e8498a7::" providerId="AD" clId="Web-{61E2CC05-A81E-D6D7-99A6-13CD4867B46D}" dt="2022-04-04T14:42:24.828" v="96" actId="1076"/>
        <pc:sldMkLst>
          <pc:docMk/>
          <pc:sldMk cId="1695560817" sldId="366"/>
        </pc:sldMkLst>
        <pc:spChg chg="mod">
          <ac:chgData name="Guest User" userId="S::urn:spo:anon#c437c167f923f422528aee73b5e70e5726914197d2dec7f210a84ae49e8498a7::" providerId="AD" clId="Web-{61E2CC05-A81E-D6D7-99A6-13CD4867B46D}" dt="2022-04-04T14:41:19.155" v="78" actId="1076"/>
          <ac:spMkLst>
            <pc:docMk/>
            <pc:sldMk cId="1695560817" sldId="366"/>
            <ac:spMk id="3" creationId="{F1048966-CD25-3754-6E9D-DB4371B1B8BB}"/>
          </ac:spMkLst>
        </pc:spChg>
        <pc:spChg chg="add del mod">
          <ac:chgData name="Guest User" userId="S::urn:spo:anon#c437c167f923f422528aee73b5e70e5726914197d2dec7f210a84ae49e8498a7::" providerId="AD" clId="Web-{61E2CC05-A81E-D6D7-99A6-13CD4867B46D}" dt="2022-04-04T14:41:34.562" v="81"/>
          <ac:spMkLst>
            <pc:docMk/>
            <pc:sldMk cId="1695560817" sldId="366"/>
            <ac:spMk id="4" creationId="{AD818B5A-51A7-9EBD-C3B2-2E26BE5284D1}"/>
          </ac:spMkLst>
        </pc:spChg>
        <pc:spChg chg="del">
          <ac:chgData name="Guest User" userId="S::urn:spo:anon#c437c167f923f422528aee73b5e70e5726914197d2dec7f210a84ae49e8498a7::" providerId="AD" clId="Web-{61E2CC05-A81E-D6D7-99A6-13CD4867B46D}" dt="2022-04-04T14:40:41.717" v="71"/>
          <ac:spMkLst>
            <pc:docMk/>
            <pc:sldMk cId="1695560817" sldId="366"/>
            <ac:spMk id="5" creationId="{0A512D6F-DF46-9968-F0BB-A3D859B3FC70}"/>
          </ac:spMkLst>
        </pc:spChg>
        <pc:spChg chg="mod">
          <ac:chgData name="Guest User" userId="S::urn:spo:anon#c437c167f923f422528aee73b5e70e5726914197d2dec7f210a84ae49e8498a7::" providerId="AD" clId="Web-{61E2CC05-A81E-D6D7-99A6-13CD4867B46D}" dt="2022-04-04T14:42:24.828" v="96" actId="1076"/>
          <ac:spMkLst>
            <pc:docMk/>
            <pc:sldMk cId="1695560817" sldId="366"/>
            <ac:spMk id="7" creationId="{13934D1C-6E4A-EDA6-05C5-4249C9B8C8B5}"/>
          </ac:spMkLst>
        </pc:spChg>
        <pc:spChg chg="del">
          <ac:chgData name="Guest User" userId="S::urn:spo:anon#c437c167f923f422528aee73b5e70e5726914197d2dec7f210a84ae49e8498a7::" providerId="AD" clId="Web-{61E2CC05-A81E-D6D7-99A6-13CD4867B46D}" dt="2022-04-04T14:41:01.639" v="76"/>
          <ac:spMkLst>
            <pc:docMk/>
            <pc:sldMk cId="1695560817" sldId="366"/>
            <ac:spMk id="43" creationId="{FFB81ECA-772E-68F4-8228-B55348D36206}"/>
          </ac:spMkLst>
        </pc:spChg>
        <pc:spChg chg="mod">
          <ac:chgData name="Guest User" userId="S::urn:spo:anon#c437c167f923f422528aee73b5e70e5726914197d2dec7f210a84ae49e8498a7::" providerId="AD" clId="Web-{61E2CC05-A81E-D6D7-99A6-13CD4867B46D}" dt="2022-04-04T14:09:42.846" v="31" actId="20577"/>
          <ac:spMkLst>
            <pc:docMk/>
            <pc:sldMk cId="1695560817" sldId="366"/>
            <ac:spMk id="47" creationId="{635EA343-E326-C59A-DD60-9A2325E5F077}"/>
          </ac:spMkLst>
        </pc:spChg>
        <pc:spChg chg="mod">
          <ac:chgData name="Guest User" userId="S::urn:spo:anon#c437c167f923f422528aee73b5e70e5726914197d2dec7f210a84ae49e8498a7::" providerId="AD" clId="Web-{61E2CC05-A81E-D6D7-99A6-13CD4867B46D}" dt="2022-04-04T14:42:08.703" v="93" actId="1076"/>
          <ac:spMkLst>
            <pc:docMk/>
            <pc:sldMk cId="1695560817" sldId="366"/>
            <ac:spMk id="55" creationId="{848D1D00-5AAC-E43D-57E3-DF6A3967DF99}"/>
          </ac:spMkLst>
        </pc:spChg>
      </pc:sldChg>
      <pc:sldChg chg="modSp">
        <pc:chgData name="Guest User" userId="S::urn:spo:anon#c437c167f923f422528aee73b5e70e5726914197d2dec7f210a84ae49e8498a7::" providerId="AD" clId="Web-{61E2CC05-A81E-D6D7-99A6-13CD4867B46D}" dt="2022-04-04T14:38:37.292" v="68" actId="20577"/>
        <pc:sldMkLst>
          <pc:docMk/>
          <pc:sldMk cId="3762238417" sldId="367"/>
        </pc:sldMkLst>
        <pc:spChg chg="mod">
          <ac:chgData name="Guest User" userId="S::urn:spo:anon#c437c167f923f422528aee73b5e70e5726914197d2dec7f210a84ae49e8498a7::" providerId="AD" clId="Web-{61E2CC05-A81E-D6D7-99A6-13CD4867B46D}" dt="2022-04-04T14:38:37.292" v="68" actId="20577"/>
          <ac:spMkLst>
            <pc:docMk/>
            <pc:sldMk cId="3762238417" sldId="367"/>
            <ac:spMk id="9" creationId="{A559BC09-4387-488E-85BC-CBE75B1CE17C}"/>
          </ac:spMkLst>
        </pc:spChg>
      </pc:sldChg>
      <pc:sldChg chg="modSp">
        <pc:chgData name="Guest User" userId="S::urn:spo:anon#c437c167f923f422528aee73b5e70e5726914197d2dec7f210a84ae49e8498a7::" providerId="AD" clId="Web-{61E2CC05-A81E-D6D7-99A6-13CD4867B46D}" dt="2022-04-04T14:00:09.939" v="9" actId="20577"/>
        <pc:sldMkLst>
          <pc:docMk/>
          <pc:sldMk cId="3514561185" sldId="374"/>
        </pc:sldMkLst>
        <pc:spChg chg="mod">
          <ac:chgData name="Guest User" userId="S::urn:spo:anon#c437c167f923f422528aee73b5e70e5726914197d2dec7f210a84ae49e8498a7::" providerId="AD" clId="Web-{61E2CC05-A81E-D6D7-99A6-13CD4867B46D}" dt="2022-04-04T14:00:09.939" v="9" actId="20577"/>
          <ac:spMkLst>
            <pc:docMk/>
            <pc:sldMk cId="3514561185" sldId="374"/>
            <ac:spMk id="331" creationId="{00000000-0000-0000-0000-000000000000}"/>
          </ac:spMkLst>
        </pc:spChg>
      </pc:sldChg>
      <pc:sldChg chg="addSp delSp modSp">
        <pc:chgData name="Guest User" userId="S::urn:spo:anon#c437c167f923f422528aee73b5e70e5726914197d2dec7f210a84ae49e8498a7::" providerId="AD" clId="Web-{61E2CC05-A81E-D6D7-99A6-13CD4867B46D}" dt="2022-04-04T14:38:03.198" v="65"/>
        <pc:sldMkLst>
          <pc:docMk/>
          <pc:sldMk cId="3117050842" sldId="377"/>
        </pc:sldMkLst>
        <pc:spChg chg="mod">
          <ac:chgData name="Guest User" userId="S::urn:spo:anon#c437c167f923f422528aee73b5e70e5726914197d2dec7f210a84ae49e8498a7::" providerId="AD" clId="Web-{61E2CC05-A81E-D6D7-99A6-13CD4867B46D}" dt="2022-04-04T14:35:01.320" v="32" actId="14100"/>
          <ac:spMkLst>
            <pc:docMk/>
            <pc:sldMk cId="3117050842" sldId="377"/>
            <ac:spMk id="2" creationId="{AB52A157-2CB8-6DCB-8D3B-00713BF25DCA}"/>
          </ac:spMkLst>
        </pc:spChg>
        <pc:spChg chg="mod">
          <ac:chgData name="Guest User" userId="S::urn:spo:anon#c437c167f923f422528aee73b5e70e5726914197d2dec7f210a84ae49e8498a7::" providerId="AD" clId="Web-{61E2CC05-A81E-D6D7-99A6-13CD4867B46D}" dt="2022-04-04T14:35:06.413" v="33" actId="1076"/>
          <ac:spMkLst>
            <pc:docMk/>
            <pc:sldMk cId="3117050842" sldId="377"/>
            <ac:spMk id="5" creationId="{36D64229-262E-4A6E-9C18-00F422DCB439}"/>
          </ac:spMkLst>
        </pc:spChg>
        <pc:spChg chg="mod">
          <ac:chgData name="Guest User" userId="S::urn:spo:anon#c437c167f923f422528aee73b5e70e5726914197d2dec7f210a84ae49e8498a7::" providerId="AD" clId="Web-{61E2CC05-A81E-D6D7-99A6-13CD4867B46D}" dt="2022-04-04T14:37:53.901" v="62" actId="1076"/>
          <ac:spMkLst>
            <pc:docMk/>
            <pc:sldMk cId="3117050842" sldId="377"/>
            <ac:spMk id="9" creationId="{A559BC09-4387-488E-85BC-CBE75B1CE17C}"/>
          </ac:spMkLst>
        </pc:spChg>
        <pc:spChg chg="add mod">
          <ac:chgData name="Guest User" userId="S::urn:spo:anon#c437c167f923f422528aee73b5e70e5726914197d2dec7f210a84ae49e8498a7::" providerId="AD" clId="Web-{61E2CC05-A81E-D6D7-99A6-13CD4867B46D}" dt="2022-04-04T14:37:45.620" v="60" actId="14100"/>
          <ac:spMkLst>
            <pc:docMk/>
            <pc:sldMk cId="3117050842" sldId="377"/>
            <ac:spMk id="11" creationId="{C1418990-22FB-4D1F-EAB1-69EB1F676AC0}"/>
          </ac:spMkLst>
        </pc:spChg>
        <pc:spChg chg="add del mod">
          <ac:chgData name="Guest User" userId="S::urn:spo:anon#c437c167f923f422528aee73b5e70e5726914197d2dec7f210a84ae49e8498a7::" providerId="AD" clId="Web-{61E2CC05-A81E-D6D7-99A6-13CD4867B46D}" dt="2022-04-04T14:38:03.198" v="65"/>
          <ac:spMkLst>
            <pc:docMk/>
            <pc:sldMk cId="3117050842" sldId="377"/>
            <ac:spMk id="12" creationId="{63B4C014-284B-1902-63A0-674CB001A678}"/>
          </ac:spMkLst>
        </pc:spChg>
      </pc:sldChg>
    </pc:docChg>
  </pc:docChgLst>
  <pc:docChgLst>
    <pc:chgData name="Tami Corson" userId="17b03132-2f21-4edf-a2df-f25c30f43233" providerId="ADAL" clId="{DE91C734-911C-4AEA-859B-D1325E341CA2}"/>
    <pc:docChg chg="undo redo custSel addSld delSld modSld sldOrd">
      <pc:chgData name="Tami Corson" userId="17b03132-2f21-4edf-a2df-f25c30f43233" providerId="ADAL" clId="{DE91C734-911C-4AEA-859B-D1325E341CA2}" dt="2022-04-05T19:18:23.024" v="12862" actId="3626"/>
      <pc:docMkLst>
        <pc:docMk/>
      </pc:docMkLst>
      <pc:sldChg chg="delSp modSp mod">
        <pc:chgData name="Tami Corson" userId="17b03132-2f21-4edf-a2df-f25c30f43233" providerId="ADAL" clId="{DE91C734-911C-4AEA-859B-D1325E341CA2}" dt="2022-04-05T17:37:42.563" v="12858" actId="478"/>
        <pc:sldMkLst>
          <pc:docMk/>
          <pc:sldMk cId="0" sldId="256"/>
        </pc:sldMkLst>
        <pc:spChg chg="del mod">
          <ac:chgData name="Tami Corson" userId="17b03132-2f21-4edf-a2df-f25c30f43233" providerId="ADAL" clId="{DE91C734-911C-4AEA-859B-D1325E341CA2}" dt="2022-04-05T17:37:42.563" v="12858" actId="478"/>
          <ac:spMkLst>
            <pc:docMk/>
            <pc:sldMk cId="0" sldId="256"/>
            <ac:spMk id="3" creationId="{B0238991-4556-F277-0C05-9F462522ACC4}"/>
          </ac:spMkLst>
        </pc:spChg>
        <pc:spChg chg="mod">
          <ac:chgData name="Tami Corson" userId="17b03132-2f21-4edf-a2df-f25c30f43233" providerId="ADAL" clId="{DE91C734-911C-4AEA-859B-D1325E341CA2}" dt="2022-03-26T13:03:00.444" v="1" actId="20577"/>
          <ac:spMkLst>
            <pc:docMk/>
            <pc:sldMk cId="0" sldId="256"/>
            <ac:spMk id="184" creationId="{00000000-0000-0000-0000-000000000000}"/>
          </ac:spMkLst>
        </pc:spChg>
        <pc:spChg chg="mod">
          <ac:chgData name="Tami Corson" userId="17b03132-2f21-4edf-a2df-f25c30f43233" providerId="ADAL" clId="{DE91C734-911C-4AEA-859B-D1325E341CA2}" dt="2022-03-26T13:03:21.678" v="23" actId="20577"/>
          <ac:spMkLst>
            <pc:docMk/>
            <pc:sldMk cId="0" sldId="256"/>
            <ac:spMk id="185" creationId="{00000000-0000-0000-0000-000000000000}"/>
          </ac:spMkLst>
        </pc:spChg>
      </pc:sldChg>
      <pc:sldChg chg="modSp mod">
        <pc:chgData name="Tami Corson" userId="17b03132-2f21-4edf-a2df-f25c30f43233" providerId="ADAL" clId="{DE91C734-911C-4AEA-859B-D1325E341CA2}" dt="2022-04-05T17:16:32.262" v="12844" actId="2"/>
        <pc:sldMkLst>
          <pc:docMk/>
          <pc:sldMk cId="0" sldId="257"/>
        </pc:sldMkLst>
        <pc:spChg chg="mod">
          <ac:chgData name="Tami Corson" userId="17b03132-2f21-4edf-a2df-f25c30f43233" providerId="ADAL" clId="{DE91C734-911C-4AEA-859B-D1325E341CA2}" dt="2022-03-26T13:03:33.364" v="28" actId="20577"/>
          <ac:spMkLst>
            <pc:docMk/>
            <pc:sldMk cId="0" sldId="257"/>
            <ac:spMk id="4" creationId="{8570B07F-C2EE-4D23-B889-B458FC8A4A4A}"/>
          </ac:spMkLst>
        </pc:spChg>
        <pc:spChg chg="mod">
          <ac:chgData name="Tami Corson" userId="17b03132-2f21-4edf-a2df-f25c30f43233" providerId="ADAL" clId="{DE91C734-911C-4AEA-859B-D1325E341CA2}" dt="2022-03-28T13:41:24.703" v="5841" actId="20577"/>
          <ac:spMkLst>
            <pc:docMk/>
            <pc:sldMk cId="0" sldId="257"/>
            <ac:spMk id="44" creationId="{28E8AA2B-7E30-48CF-86E4-5464130C7279}"/>
          </ac:spMkLst>
        </pc:spChg>
        <pc:spChg chg="mod">
          <ac:chgData name="Tami Corson" userId="17b03132-2f21-4edf-a2df-f25c30f43233" providerId="ADAL" clId="{DE91C734-911C-4AEA-859B-D1325E341CA2}" dt="2022-03-26T13:04:33.128" v="48" actId="20577"/>
          <ac:spMkLst>
            <pc:docMk/>
            <pc:sldMk cId="0" sldId="257"/>
            <ac:spMk id="195" creationId="{00000000-0000-0000-0000-000000000000}"/>
          </ac:spMkLst>
        </pc:spChg>
        <pc:spChg chg="mod">
          <ac:chgData name="Tami Corson" userId="17b03132-2f21-4edf-a2df-f25c30f43233" providerId="ADAL" clId="{DE91C734-911C-4AEA-859B-D1325E341CA2}" dt="2022-04-05T17:16:32.262" v="12844" actId="2"/>
          <ac:spMkLst>
            <pc:docMk/>
            <pc:sldMk cId="0" sldId="257"/>
            <ac:spMk id="218" creationId="{00000000-0000-0000-0000-000000000000}"/>
          </ac:spMkLst>
        </pc:spChg>
      </pc:sldChg>
      <pc:sldChg chg="modSp mod">
        <pc:chgData name="Tami Corson" userId="17b03132-2f21-4edf-a2df-f25c30f43233" providerId="ADAL" clId="{DE91C734-911C-4AEA-859B-D1325E341CA2}" dt="2022-03-26T13:04:21.604" v="46" actId="20577"/>
        <pc:sldMkLst>
          <pc:docMk/>
          <pc:sldMk cId="0" sldId="258"/>
        </pc:sldMkLst>
        <pc:spChg chg="mod">
          <ac:chgData name="Tami Corson" userId="17b03132-2f21-4edf-a2df-f25c30f43233" providerId="ADAL" clId="{DE91C734-911C-4AEA-859B-D1325E341CA2}" dt="2022-03-26T13:04:21.604" v="46" actId="20577"/>
          <ac:spMkLst>
            <pc:docMk/>
            <pc:sldMk cId="0" sldId="258"/>
            <ac:spMk id="244" creationId="{00000000-0000-0000-0000-000000000000}"/>
          </ac:spMkLst>
        </pc:spChg>
      </pc:sldChg>
      <pc:sldChg chg="addSp delSp modSp mod">
        <pc:chgData name="Tami Corson" userId="17b03132-2f21-4edf-a2df-f25c30f43233" providerId="ADAL" clId="{DE91C734-911C-4AEA-859B-D1325E341CA2}" dt="2022-04-05T15:29:43.203" v="12389" actId="1076"/>
        <pc:sldMkLst>
          <pc:docMk/>
          <pc:sldMk cId="0" sldId="259"/>
        </pc:sldMkLst>
        <pc:spChg chg="add del mod">
          <ac:chgData name="Tami Corson" userId="17b03132-2f21-4edf-a2df-f25c30f43233" providerId="ADAL" clId="{DE91C734-911C-4AEA-859B-D1325E341CA2}" dt="2022-03-26T14:05:10.666" v="5778" actId="767"/>
          <ac:spMkLst>
            <pc:docMk/>
            <pc:sldMk cId="0" sldId="259"/>
            <ac:spMk id="2" creationId="{29FE6A70-95E1-4AB3-85B8-1DB8ABCBDF4F}"/>
          </ac:spMkLst>
        </pc:spChg>
        <pc:spChg chg="add del mod">
          <ac:chgData name="Tami Corson" userId="17b03132-2f21-4edf-a2df-f25c30f43233" providerId="ADAL" clId="{DE91C734-911C-4AEA-859B-D1325E341CA2}" dt="2022-03-31T18:44:11.516" v="9476" actId="478"/>
          <ac:spMkLst>
            <pc:docMk/>
            <pc:sldMk cId="0" sldId="259"/>
            <ac:spMk id="61" creationId="{4BA3EC63-1DC5-486F-98BD-5666DBC31E58}"/>
          </ac:spMkLst>
        </pc:spChg>
        <pc:spChg chg="mod">
          <ac:chgData name="Tami Corson" userId="17b03132-2f21-4edf-a2df-f25c30f43233" providerId="ADAL" clId="{DE91C734-911C-4AEA-859B-D1325E341CA2}" dt="2022-03-26T13:05:30.135" v="58" actId="20577"/>
          <ac:spMkLst>
            <pc:docMk/>
            <pc:sldMk cId="0" sldId="259"/>
            <ac:spMk id="265" creationId="{00000000-0000-0000-0000-000000000000}"/>
          </ac:spMkLst>
        </pc:spChg>
        <pc:spChg chg="mod">
          <ac:chgData name="Tami Corson" userId="17b03132-2f21-4edf-a2df-f25c30f43233" providerId="ADAL" clId="{DE91C734-911C-4AEA-859B-D1325E341CA2}" dt="2022-03-26T13:05:05.949" v="50" actId="14100"/>
          <ac:spMkLst>
            <pc:docMk/>
            <pc:sldMk cId="0" sldId="259"/>
            <ac:spMk id="311" creationId="{00000000-0000-0000-0000-000000000000}"/>
          </ac:spMkLst>
        </pc:spChg>
        <pc:spChg chg="mod">
          <ac:chgData name="Tami Corson" userId="17b03132-2f21-4edf-a2df-f25c30f43233" providerId="ADAL" clId="{DE91C734-911C-4AEA-859B-D1325E341CA2}" dt="2022-04-05T15:29:43.203" v="12389" actId="1076"/>
          <ac:spMkLst>
            <pc:docMk/>
            <pc:sldMk cId="0" sldId="259"/>
            <ac:spMk id="312" creationId="{00000000-0000-0000-0000-000000000000}"/>
          </ac:spMkLst>
        </pc:spChg>
        <pc:grpChg chg="mod">
          <ac:chgData name="Tami Corson" userId="17b03132-2f21-4edf-a2df-f25c30f43233" providerId="ADAL" clId="{DE91C734-911C-4AEA-859B-D1325E341CA2}" dt="2022-04-05T01:52:45.294" v="11396" actId="1076"/>
          <ac:grpSpMkLst>
            <pc:docMk/>
            <pc:sldMk cId="0" sldId="259"/>
            <ac:grpSpMk id="315" creationId="{00000000-0000-0000-0000-000000000000}"/>
          </ac:grpSpMkLst>
        </pc:grpChg>
      </pc:sldChg>
      <pc:sldChg chg="modSp mod">
        <pc:chgData name="Tami Corson" userId="17b03132-2f21-4edf-a2df-f25c30f43233" providerId="ADAL" clId="{DE91C734-911C-4AEA-859B-D1325E341CA2}" dt="2022-03-26T13:06:25.763" v="70" actId="20577"/>
        <pc:sldMkLst>
          <pc:docMk/>
          <pc:sldMk cId="0" sldId="260"/>
        </pc:sldMkLst>
        <pc:spChg chg="mod">
          <ac:chgData name="Tami Corson" userId="17b03132-2f21-4edf-a2df-f25c30f43233" providerId="ADAL" clId="{DE91C734-911C-4AEA-859B-D1325E341CA2}" dt="2022-03-26T13:06:25.763" v="70" actId="20577"/>
          <ac:spMkLst>
            <pc:docMk/>
            <pc:sldMk cId="0" sldId="260"/>
            <ac:spMk id="2" creationId="{F23191FC-7B29-89F5-21F1-7FF0E32525D9}"/>
          </ac:spMkLst>
        </pc:spChg>
        <pc:spChg chg="mod">
          <ac:chgData name="Tami Corson" userId="17b03132-2f21-4edf-a2df-f25c30f43233" providerId="ADAL" clId="{DE91C734-911C-4AEA-859B-D1325E341CA2}" dt="2022-03-26T13:05:55.141" v="60" actId="20577"/>
          <ac:spMkLst>
            <pc:docMk/>
            <pc:sldMk cId="0" sldId="260"/>
            <ac:spMk id="325" creationId="{00000000-0000-0000-0000-000000000000}"/>
          </ac:spMkLst>
        </pc:spChg>
      </pc:sldChg>
      <pc:sldChg chg="modSp mod">
        <pc:chgData name="Tami Corson" userId="17b03132-2f21-4edf-a2df-f25c30f43233" providerId="ADAL" clId="{DE91C734-911C-4AEA-859B-D1325E341CA2}" dt="2022-03-26T13:06:59.465" v="81" actId="20577"/>
        <pc:sldMkLst>
          <pc:docMk/>
          <pc:sldMk cId="0" sldId="261"/>
        </pc:sldMkLst>
        <pc:spChg chg="mod">
          <ac:chgData name="Tami Corson" userId="17b03132-2f21-4edf-a2df-f25c30f43233" providerId="ADAL" clId="{DE91C734-911C-4AEA-859B-D1325E341CA2}" dt="2022-03-26T13:06:48.701" v="71" actId="13926"/>
          <ac:spMkLst>
            <pc:docMk/>
            <pc:sldMk cId="0" sldId="261"/>
            <ac:spMk id="331" creationId="{00000000-0000-0000-0000-000000000000}"/>
          </ac:spMkLst>
        </pc:spChg>
        <pc:spChg chg="mod">
          <ac:chgData name="Tami Corson" userId="17b03132-2f21-4edf-a2df-f25c30f43233" providerId="ADAL" clId="{DE91C734-911C-4AEA-859B-D1325E341CA2}" dt="2022-03-26T13:06:59.465" v="81" actId="20577"/>
          <ac:spMkLst>
            <pc:docMk/>
            <pc:sldMk cId="0" sldId="261"/>
            <ac:spMk id="337" creationId="{00000000-0000-0000-0000-000000000000}"/>
          </ac:spMkLst>
        </pc:spChg>
      </pc:sldChg>
      <pc:sldChg chg="ord">
        <pc:chgData name="Tami Corson" userId="17b03132-2f21-4edf-a2df-f25c30f43233" providerId="ADAL" clId="{DE91C734-911C-4AEA-859B-D1325E341CA2}" dt="2022-03-26T13:12:33.437" v="123"/>
        <pc:sldMkLst>
          <pc:docMk/>
          <pc:sldMk cId="0" sldId="262"/>
        </pc:sldMkLst>
      </pc:sldChg>
      <pc:sldChg chg="modSp mod">
        <pc:chgData name="Tami Corson" userId="17b03132-2f21-4edf-a2df-f25c30f43233" providerId="ADAL" clId="{DE91C734-911C-4AEA-859B-D1325E341CA2}" dt="2022-03-26T13:14:33.780" v="144" actId="20577"/>
        <pc:sldMkLst>
          <pc:docMk/>
          <pc:sldMk cId="0" sldId="263"/>
        </pc:sldMkLst>
        <pc:spChg chg="mod">
          <ac:chgData name="Tami Corson" userId="17b03132-2f21-4edf-a2df-f25c30f43233" providerId="ADAL" clId="{DE91C734-911C-4AEA-859B-D1325E341CA2}" dt="2022-03-26T13:14:33.780" v="144" actId="20577"/>
          <ac:spMkLst>
            <pc:docMk/>
            <pc:sldMk cId="0" sldId="263"/>
            <ac:spMk id="2" creationId="{820A4734-2A64-812C-44F5-9C35D9905FB2}"/>
          </ac:spMkLst>
        </pc:spChg>
        <pc:spChg chg="mod">
          <ac:chgData name="Tami Corson" userId="17b03132-2f21-4edf-a2df-f25c30f43233" providerId="ADAL" clId="{DE91C734-911C-4AEA-859B-D1325E341CA2}" dt="2022-03-26T13:14:20.960" v="134" actId="20577"/>
          <ac:spMkLst>
            <pc:docMk/>
            <pc:sldMk cId="0" sldId="263"/>
            <ac:spMk id="460" creationId="{00000000-0000-0000-0000-000000000000}"/>
          </ac:spMkLst>
        </pc:spChg>
        <pc:spChg chg="mod">
          <ac:chgData name="Tami Corson" userId="17b03132-2f21-4edf-a2df-f25c30f43233" providerId="ADAL" clId="{DE91C734-911C-4AEA-859B-D1325E341CA2}" dt="2022-03-26T13:14:18.299" v="132" actId="20577"/>
          <ac:spMkLst>
            <pc:docMk/>
            <pc:sldMk cId="0" sldId="263"/>
            <ac:spMk id="461" creationId="{00000000-0000-0000-0000-000000000000}"/>
          </ac:spMkLst>
        </pc:spChg>
      </pc:sldChg>
      <pc:sldChg chg="addSp delSp modSp mod">
        <pc:chgData name="Tami Corson" userId="17b03132-2f21-4edf-a2df-f25c30f43233" providerId="ADAL" clId="{DE91C734-911C-4AEA-859B-D1325E341CA2}" dt="2022-04-05T15:33:24.665" v="12459" actId="1076"/>
        <pc:sldMkLst>
          <pc:docMk/>
          <pc:sldMk cId="0" sldId="264"/>
        </pc:sldMkLst>
        <pc:spChg chg="add mod">
          <ac:chgData name="Tami Corson" userId="17b03132-2f21-4edf-a2df-f25c30f43233" providerId="ADAL" clId="{DE91C734-911C-4AEA-859B-D1325E341CA2}" dt="2022-03-26T14:03:55.182" v="5710" actId="20577"/>
          <ac:spMkLst>
            <pc:docMk/>
            <pc:sldMk cId="0" sldId="264"/>
            <ac:spMk id="2" creationId="{602D9FA4-F15C-4D1D-AEB7-B89F3D495002}"/>
          </ac:spMkLst>
        </pc:spChg>
        <pc:spChg chg="add mod">
          <ac:chgData name="Tami Corson" userId="17b03132-2f21-4edf-a2df-f25c30f43233" providerId="ADAL" clId="{DE91C734-911C-4AEA-859B-D1325E341CA2}" dt="2022-04-05T15:33:06.002" v="12458" actId="207"/>
          <ac:spMkLst>
            <pc:docMk/>
            <pc:sldMk cId="0" sldId="264"/>
            <ac:spMk id="2" creationId="{F6BBEB41-92FB-4F29-AAB3-55FCF4F92B4B}"/>
          </ac:spMkLst>
        </pc:spChg>
        <pc:spChg chg="del">
          <ac:chgData name="Tami Corson" userId="17b03132-2f21-4edf-a2df-f25c30f43233" providerId="ADAL" clId="{DE91C734-911C-4AEA-859B-D1325E341CA2}" dt="2022-04-04T17:28:32.693" v="11053" actId="478"/>
          <ac:spMkLst>
            <pc:docMk/>
            <pc:sldMk cId="0" sldId="264"/>
            <ac:spMk id="4" creationId="{2A7D3A66-4741-5C35-EDF0-07C9E0489A88}"/>
          </ac:spMkLst>
        </pc:spChg>
        <pc:spChg chg="mod">
          <ac:chgData name="Tami Corson" userId="17b03132-2f21-4edf-a2df-f25c30f43233" providerId="ADAL" clId="{DE91C734-911C-4AEA-859B-D1325E341CA2}" dt="2022-04-04T17:27:49.384" v="11051" actId="1076"/>
          <ac:spMkLst>
            <pc:docMk/>
            <pc:sldMk cId="0" sldId="264"/>
            <ac:spMk id="26" creationId="{63D5B65A-793E-4E79-B52C-834340BABD85}"/>
          </ac:spMkLst>
        </pc:spChg>
        <pc:spChg chg="add del mod">
          <ac:chgData name="Tami Corson" userId="17b03132-2f21-4edf-a2df-f25c30f43233" providerId="ADAL" clId="{DE91C734-911C-4AEA-859B-D1325E341CA2}" dt="2022-04-04T17:28:38.829" v="11054" actId="478"/>
          <ac:spMkLst>
            <pc:docMk/>
            <pc:sldMk cId="0" sldId="264"/>
            <ac:spMk id="27" creationId="{5326A9EE-D7DA-42EE-827F-1C7E490483EE}"/>
          </ac:spMkLst>
        </pc:spChg>
        <pc:spChg chg="mod">
          <ac:chgData name="Tami Corson" userId="17b03132-2f21-4edf-a2df-f25c30f43233" providerId="ADAL" clId="{DE91C734-911C-4AEA-859B-D1325E341CA2}" dt="2022-04-04T17:26:13.864" v="11019" actId="20577"/>
          <ac:spMkLst>
            <pc:docMk/>
            <pc:sldMk cId="0" sldId="264"/>
            <ac:spMk id="29" creationId="{CE4534C1-122C-4584-960F-B0117C9A488A}"/>
          </ac:spMkLst>
        </pc:spChg>
        <pc:spChg chg="mod">
          <ac:chgData name="Tami Corson" userId="17b03132-2f21-4edf-a2df-f25c30f43233" providerId="ADAL" clId="{DE91C734-911C-4AEA-859B-D1325E341CA2}" dt="2022-04-04T17:27:26.274" v="11049" actId="20577"/>
          <ac:spMkLst>
            <pc:docMk/>
            <pc:sldMk cId="0" sldId="264"/>
            <ac:spMk id="30" creationId="{100AEE39-1F64-4466-ACEE-5B01ED088536}"/>
          </ac:spMkLst>
        </pc:spChg>
        <pc:spChg chg="mod">
          <ac:chgData name="Tami Corson" userId="17b03132-2f21-4edf-a2df-f25c30f43233" providerId="ADAL" clId="{DE91C734-911C-4AEA-859B-D1325E341CA2}" dt="2022-03-26T13:17:31.116" v="378" actId="6549"/>
          <ac:spMkLst>
            <pc:docMk/>
            <pc:sldMk cId="0" sldId="264"/>
            <ac:spMk id="471" creationId="{00000000-0000-0000-0000-000000000000}"/>
          </ac:spMkLst>
        </pc:spChg>
        <pc:spChg chg="mod">
          <ac:chgData name="Tami Corson" userId="17b03132-2f21-4edf-a2df-f25c30f43233" providerId="ADAL" clId="{DE91C734-911C-4AEA-859B-D1325E341CA2}" dt="2022-03-26T13:53:42.182" v="5159" actId="13926"/>
          <ac:spMkLst>
            <pc:docMk/>
            <pc:sldMk cId="0" sldId="264"/>
            <ac:spMk id="472" creationId="{00000000-0000-0000-0000-000000000000}"/>
          </ac:spMkLst>
        </pc:spChg>
        <pc:grpChg chg="mod">
          <ac:chgData name="Tami Corson" userId="17b03132-2f21-4edf-a2df-f25c30f43233" providerId="ADAL" clId="{DE91C734-911C-4AEA-859B-D1325E341CA2}" dt="2022-04-05T15:33:24.665" v="12459" actId="1076"/>
          <ac:grpSpMkLst>
            <pc:docMk/>
            <pc:sldMk cId="0" sldId="264"/>
            <ac:grpSpMk id="71" creationId="{6AE99249-61B0-4010-A9C3-CCC1E2A6D758}"/>
          </ac:grpSpMkLst>
        </pc:grpChg>
        <pc:grpChg chg="mod">
          <ac:chgData name="Tami Corson" userId="17b03132-2f21-4edf-a2df-f25c30f43233" providerId="ADAL" clId="{DE91C734-911C-4AEA-859B-D1325E341CA2}" dt="2022-04-04T17:27:55.781" v="11052" actId="1076"/>
          <ac:grpSpMkLst>
            <pc:docMk/>
            <pc:sldMk cId="0" sldId="264"/>
            <ac:grpSpMk id="75" creationId="{2F4C0EEE-B2A5-4F5F-BA6D-5346F5BDD0C0}"/>
          </ac:grpSpMkLst>
        </pc:grpChg>
        <pc:graphicFrameChg chg="mod">
          <ac:chgData name="Tami Corson" userId="17b03132-2f21-4edf-a2df-f25c30f43233" providerId="ADAL" clId="{DE91C734-911C-4AEA-859B-D1325E341CA2}" dt="2022-04-04T17:11:14.538" v="10856" actId="1076"/>
          <ac:graphicFrameMkLst>
            <pc:docMk/>
            <pc:sldMk cId="0" sldId="264"/>
            <ac:graphicFrameMk id="488" creationId="{00000000-0000-0000-0000-000000000000}"/>
          </ac:graphicFrameMkLst>
        </pc:graphicFrameChg>
        <pc:cxnChg chg="mod">
          <ac:chgData name="Tami Corson" userId="17b03132-2f21-4edf-a2df-f25c30f43233" providerId="ADAL" clId="{DE91C734-911C-4AEA-859B-D1325E341CA2}" dt="2022-04-04T17:11:21.279" v="10857" actId="1076"/>
          <ac:cxnSpMkLst>
            <pc:docMk/>
            <pc:sldMk cId="0" sldId="264"/>
            <ac:cxnSpMk id="24" creationId="{9895C561-40F6-FFF0-1D13-CF25703C5BED}"/>
          </ac:cxnSpMkLst>
        </pc:cxnChg>
        <pc:cxnChg chg="mod">
          <ac:chgData name="Tami Corson" userId="17b03132-2f21-4edf-a2df-f25c30f43233" providerId="ADAL" clId="{DE91C734-911C-4AEA-859B-D1325E341CA2}" dt="2022-04-04T17:27:41.277" v="11050" actId="1076"/>
          <ac:cxnSpMkLst>
            <pc:docMk/>
            <pc:sldMk cId="0" sldId="264"/>
            <ac:cxnSpMk id="83" creationId="{8A2F6C26-81D3-43E5-B4BE-4DD32D42E75D}"/>
          </ac:cxnSpMkLst>
        </pc:cxnChg>
        <pc:cxnChg chg="mod">
          <ac:chgData name="Tami Corson" userId="17b03132-2f21-4edf-a2df-f25c30f43233" providerId="ADAL" clId="{DE91C734-911C-4AEA-859B-D1325E341CA2}" dt="2022-04-04T17:11:55.868" v="10861" actId="1076"/>
          <ac:cxnSpMkLst>
            <pc:docMk/>
            <pc:sldMk cId="0" sldId="264"/>
            <ac:cxnSpMk id="84" creationId="{AC6210DF-562A-41C9-9E37-6F2588D8CA5A}"/>
          </ac:cxnSpMkLst>
        </pc:cxnChg>
      </pc:sldChg>
      <pc:sldChg chg="addSp delSp modSp mod">
        <pc:chgData name="Tami Corson" userId="17b03132-2f21-4edf-a2df-f25c30f43233" providerId="ADAL" clId="{DE91C734-911C-4AEA-859B-D1325E341CA2}" dt="2022-04-05T17:16:38.025" v="12846"/>
        <pc:sldMkLst>
          <pc:docMk/>
          <pc:sldMk cId="0" sldId="267"/>
        </pc:sldMkLst>
        <pc:spChg chg="del mod">
          <ac:chgData name="Tami Corson" userId="17b03132-2f21-4edf-a2df-f25c30f43233" providerId="ADAL" clId="{DE91C734-911C-4AEA-859B-D1325E341CA2}" dt="2022-03-26T13:33:49.843" v="3391" actId="478"/>
          <ac:spMkLst>
            <pc:docMk/>
            <pc:sldMk cId="0" sldId="267"/>
            <ac:spMk id="6" creationId="{D1B67900-A55A-49E3-9F1F-6FA28D277895}"/>
          </ac:spMkLst>
        </pc:spChg>
        <pc:spChg chg="mod">
          <ac:chgData name="Tami Corson" userId="17b03132-2f21-4edf-a2df-f25c30f43233" providerId="ADAL" clId="{DE91C734-911C-4AEA-859B-D1325E341CA2}" dt="2022-03-26T13:32:21.547" v="3200" actId="20577"/>
          <ac:spMkLst>
            <pc:docMk/>
            <pc:sldMk cId="0" sldId="267"/>
            <ac:spMk id="7" creationId="{C840A1AA-DEE9-4A69-BC08-B46800497F9A}"/>
          </ac:spMkLst>
        </pc:spChg>
        <pc:spChg chg="add del mod">
          <ac:chgData name="Tami Corson" userId="17b03132-2f21-4edf-a2df-f25c30f43233" providerId="ADAL" clId="{DE91C734-911C-4AEA-859B-D1325E341CA2}" dt="2022-03-26T13:45:14.697" v="4675" actId="478"/>
          <ac:spMkLst>
            <pc:docMk/>
            <pc:sldMk cId="0" sldId="267"/>
            <ac:spMk id="9" creationId="{60FFE6A5-D18B-4D33-8AFD-1622F20415D5}"/>
          </ac:spMkLst>
        </pc:spChg>
        <pc:spChg chg="add mod">
          <ac:chgData name="Tami Corson" userId="17b03132-2f21-4edf-a2df-f25c30f43233" providerId="ADAL" clId="{DE91C734-911C-4AEA-859B-D1325E341CA2}" dt="2022-04-05T17:16:38.025" v="12846"/>
          <ac:spMkLst>
            <pc:docMk/>
            <pc:sldMk cId="0" sldId="267"/>
            <ac:spMk id="15" creationId="{0FE28857-EB53-498A-9EED-560FE4996A1D}"/>
          </ac:spMkLst>
        </pc:spChg>
        <pc:spChg chg="add mod">
          <ac:chgData name="Tami Corson" userId="17b03132-2f21-4edf-a2df-f25c30f43233" providerId="ADAL" clId="{DE91C734-911C-4AEA-859B-D1325E341CA2}" dt="2022-03-31T18:46:11.085" v="9555" actId="20577"/>
          <ac:spMkLst>
            <pc:docMk/>
            <pc:sldMk cId="0" sldId="267"/>
            <ac:spMk id="15" creationId="{1E4F1338-17C9-4FF2-9D25-BE5608D8C1F6}"/>
          </ac:spMkLst>
        </pc:spChg>
        <pc:spChg chg="add mod">
          <ac:chgData name="Tami Corson" userId="17b03132-2f21-4edf-a2df-f25c30f43233" providerId="ADAL" clId="{DE91C734-911C-4AEA-859B-D1325E341CA2}" dt="2022-03-26T13:45:09.009" v="4674"/>
          <ac:spMkLst>
            <pc:docMk/>
            <pc:sldMk cId="0" sldId="267"/>
            <ac:spMk id="16" creationId="{06D1BAE6-275A-40C2-ABFA-22E1B96BE960}"/>
          </ac:spMkLst>
        </pc:spChg>
        <pc:spChg chg="add del mod">
          <ac:chgData name="Tami Corson" userId="17b03132-2f21-4edf-a2df-f25c30f43233" providerId="ADAL" clId="{DE91C734-911C-4AEA-859B-D1325E341CA2}" dt="2022-04-05T13:57:58.262" v="11876" actId="478"/>
          <ac:spMkLst>
            <pc:docMk/>
            <pc:sldMk cId="0" sldId="267"/>
            <ac:spMk id="17" creationId="{1372D36F-9451-4CFC-B839-E2B9F755D355}"/>
          </ac:spMkLst>
        </pc:spChg>
        <pc:spChg chg="mod">
          <ac:chgData name="Tami Corson" userId="17b03132-2f21-4edf-a2df-f25c30f43233" providerId="ADAL" clId="{DE91C734-911C-4AEA-859B-D1325E341CA2}" dt="2022-03-31T18:46:41.417" v="9558" actId="14100"/>
          <ac:spMkLst>
            <pc:docMk/>
            <pc:sldMk cId="0" sldId="267"/>
            <ac:spMk id="572" creationId="{00000000-0000-0000-0000-000000000000}"/>
          </ac:spMkLst>
        </pc:spChg>
        <pc:spChg chg="mod">
          <ac:chgData name="Tami Corson" userId="17b03132-2f21-4edf-a2df-f25c30f43233" providerId="ADAL" clId="{DE91C734-911C-4AEA-859B-D1325E341CA2}" dt="2022-03-26T13:32:10.942" v="3192" actId="20577"/>
          <ac:spMkLst>
            <pc:docMk/>
            <pc:sldMk cId="0" sldId="267"/>
            <ac:spMk id="575" creationId="{00000000-0000-0000-0000-000000000000}"/>
          </ac:spMkLst>
        </pc:spChg>
        <pc:spChg chg="mod">
          <ac:chgData name="Tami Corson" userId="17b03132-2f21-4edf-a2df-f25c30f43233" providerId="ADAL" clId="{DE91C734-911C-4AEA-859B-D1325E341CA2}" dt="2022-04-05T13:26:28.061" v="11753" actId="14100"/>
          <ac:spMkLst>
            <pc:docMk/>
            <pc:sldMk cId="0" sldId="267"/>
            <ac:spMk id="579" creationId="{00000000-0000-0000-0000-000000000000}"/>
          </ac:spMkLst>
        </pc:spChg>
        <pc:picChg chg="mod modCrop">
          <ac:chgData name="Tami Corson" userId="17b03132-2f21-4edf-a2df-f25c30f43233" providerId="ADAL" clId="{DE91C734-911C-4AEA-859B-D1325E341CA2}" dt="2022-04-05T14:02:51.377" v="11962" actId="1076"/>
          <ac:picMkLst>
            <pc:docMk/>
            <pc:sldMk cId="0" sldId="267"/>
            <ac:picMk id="4" creationId="{42EA391A-1865-00F6-A513-7451C70F9F89}"/>
          </ac:picMkLst>
        </pc:picChg>
        <pc:picChg chg="del">
          <ac:chgData name="Tami Corson" userId="17b03132-2f21-4edf-a2df-f25c30f43233" providerId="ADAL" clId="{DE91C734-911C-4AEA-859B-D1325E341CA2}" dt="2022-03-26T13:31:53.959" v="3137" actId="478"/>
          <ac:picMkLst>
            <pc:docMk/>
            <pc:sldMk cId="0" sldId="267"/>
            <ac:picMk id="4" creationId="{E963C357-8F83-411B-B523-2791ED6459DC}"/>
          </ac:picMkLst>
        </pc:picChg>
      </pc:sldChg>
      <pc:sldChg chg="delSp modSp del mod">
        <pc:chgData name="Tami Corson" userId="17b03132-2f21-4edf-a2df-f25c30f43233" providerId="ADAL" clId="{DE91C734-911C-4AEA-859B-D1325E341CA2}" dt="2022-03-30T02:07:18.578" v="8295" actId="47"/>
        <pc:sldMkLst>
          <pc:docMk/>
          <pc:sldMk cId="0" sldId="269"/>
        </pc:sldMkLst>
        <pc:spChg chg="mod">
          <ac:chgData name="Tami Corson" userId="17b03132-2f21-4edf-a2df-f25c30f43233" providerId="ADAL" clId="{DE91C734-911C-4AEA-859B-D1325E341CA2}" dt="2022-03-26T13:24:20.899" v="1522" actId="20577"/>
          <ac:spMkLst>
            <pc:docMk/>
            <pc:sldMk cId="0" sldId="269"/>
            <ac:spMk id="3" creationId="{AC311647-2B4D-4E6C-81D1-9F8580567C0E}"/>
          </ac:spMkLst>
        </pc:spChg>
        <pc:spChg chg="mod">
          <ac:chgData name="Tami Corson" userId="17b03132-2f21-4edf-a2df-f25c30f43233" providerId="ADAL" clId="{DE91C734-911C-4AEA-859B-D1325E341CA2}" dt="2022-03-26T13:22:37.203" v="1123" actId="20577"/>
          <ac:spMkLst>
            <pc:docMk/>
            <pc:sldMk cId="0" sldId="269"/>
            <ac:spMk id="601" creationId="{00000000-0000-0000-0000-000000000000}"/>
          </ac:spMkLst>
        </pc:spChg>
        <pc:spChg chg="mod">
          <ac:chgData name="Tami Corson" userId="17b03132-2f21-4edf-a2df-f25c30f43233" providerId="ADAL" clId="{DE91C734-911C-4AEA-859B-D1325E341CA2}" dt="2022-03-26T13:23:39.591" v="1441" actId="20577"/>
          <ac:spMkLst>
            <pc:docMk/>
            <pc:sldMk cId="0" sldId="269"/>
            <ac:spMk id="605" creationId="{00000000-0000-0000-0000-000000000000}"/>
          </ac:spMkLst>
        </pc:spChg>
        <pc:spChg chg="mod">
          <ac:chgData name="Tami Corson" userId="17b03132-2f21-4edf-a2df-f25c30f43233" providerId="ADAL" clId="{DE91C734-911C-4AEA-859B-D1325E341CA2}" dt="2022-03-26T13:24:04.683" v="1510" actId="6549"/>
          <ac:spMkLst>
            <pc:docMk/>
            <pc:sldMk cId="0" sldId="269"/>
            <ac:spMk id="609" creationId="{00000000-0000-0000-0000-000000000000}"/>
          </ac:spMkLst>
        </pc:spChg>
        <pc:picChg chg="del">
          <ac:chgData name="Tami Corson" userId="17b03132-2f21-4edf-a2df-f25c30f43233" providerId="ADAL" clId="{DE91C734-911C-4AEA-859B-D1325E341CA2}" dt="2022-03-26T13:23:42.895" v="1442" actId="478"/>
          <ac:picMkLst>
            <pc:docMk/>
            <pc:sldMk cId="0" sldId="269"/>
            <ac:picMk id="4" creationId="{A3DE1E23-4D91-4A14-B3F7-C67C5D0DD7A5}"/>
          </ac:picMkLst>
        </pc:picChg>
        <pc:picChg chg="del">
          <ac:chgData name="Tami Corson" userId="17b03132-2f21-4edf-a2df-f25c30f43233" providerId="ADAL" clId="{DE91C734-911C-4AEA-859B-D1325E341CA2}" dt="2022-03-26T13:23:45.588" v="1443" actId="478"/>
          <ac:picMkLst>
            <pc:docMk/>
            <pc:sldMk cId="0" sldId="269"/>
            <ac:picMk id="5" creationId="{9E943CF7-D578-4861-B11C-4ED484043137}"/>
          </ac:picMkLst>
        </pc:picChg>
        <pc:picChg chg="del">
          <ac:chgData name="Tami Corson" userId="17b03132-2f21-4edf-a2df-f25c30f43233" providerId="ADAL" clId="{DE91C734-911C-4AEA-859B-D1325E341CA2}" dt="2022-03-26T13:23:47.998" v="1444" actId="478"/>
          <ac:picMkLst>
            <pc:docMk/>
            <pc:sldMk cId="0" sldId="269"/>
            <ac:picMk id="6" creationId="{7320460E-7625-44AD-8A44-09D8797A39CC}"/>
          </ac:picMkLst>
        </pc:picChg>
      </pc:sldChg>
      <pc:sldChg chg="addSp delSp modSp mod">
        <pc:chgData name="Tami Corson" userId="17b03132-2f21-4edf-a2df-f25c30f43233" providerId="ADAL" clId="{DE91C734-911C-4AEA-859B-D1325E341CA2}" dt="2022-04-05T17:13:54.213" v="12820" actId="478"/>
        <pc:sldMkLst>
          <pc:docMk/>
          <pc:sldMk cId="0" sldId="275"/>
        </pc:sldMkLst>
        <pc:spChg chg="mod">
          <ac:chgData name="Tami Corson" userId="17b03132-2f21-4edf-a2df-f25c30f43233" providerId="ADAL" clId="{DE91C734-911C-4AEA-859B-D1325E341CA2}" dt="2022-03-26T13:50:42.021" v="4978" actId="20577"/>
          <ac:spMkLst>
            <pc:docMk/>
            <pc:sldMk cId="0" sldId="275"/>
            <ac:spMk id="4" creationId="{9AFC4AAF-F922-425A-B866-F54294711148}"/>
          </ac:spMkLst>
        </pc:spChg>
        <pc:spChg chg="del">
          <ac:chgData name="Tami Corson" userId="17b03132-2f21-4edf-a2df-f25c30f43233" providerId="ADAL" clId="{DE91C734-911C-4AEA-859B-D1325E341CA2}" dt="2022-04-05T14:32:26.594" v="12164" actId="478"/>
          <ac:spMkLst>
            <pc:docMk/>
            <pc:sldMk cId="0" sldId="275"/>
            <ac:spMk id="9" creationId="{0FBC84A6-EDCC-927D-4D8D-DFA9A4DCE659}"/>
          </ac:spMkLst>
        </pc:spChg>
        <pc:spChg chg="del mod">
          <ac:chgData name="Tami Corson" userId="17b03132-2f21-4edf-a2df-f25c30f43233" providerId="ADAL" clId="{DE91C734-911C-4AEA-859B-D1325E341CA2}" dt="2022-03-29T23:35:08.724" v="6618" actId="478"/>
          <ac:spMkLst>
            <pc:docMk/>
            <pc:sldMk cId="0" sldId="275"/>
            <ac:spMk id="9" creationId="{89461D6D-F79F-4EDF-961F-0584EC3D92D7}"/>
          </ac:spMkLst>
        </pc:spChg>
        <pc:spChg chg="add del mod">
          <ac:chgData name="Tami Corson" userId="17b03132-2f21-4edf-a2df-f25c30f43233" providerId="ADAL" clId="{DE91C734-911C-4AEA-859B-D1325E341CA2}" dt="2022-04-05T17:13:54.213" v="12820" actId="478"/>
          <ac:spMkLst>
            <pc:docMk/>
            <pc:sldMk cId="0" sldId="275"/>
            <ac:spMk id="10" creationId="{A698D7F4-3A03-4266-B816-9503033CB2A4}"/>
          </ac:spMkLst>
        </pc:spChg>
        <pc:spChg chg="mod">
          <ac:chgData name="Tami Corson" userId="17b03132-2f21-4edf-a2df-f25c30f43233" providerId="ADAL" clId="{DE91C734-911C-4AEA-859B-D1325E341CA2}" dt="2022-03-30T01:25:48.557" v="6933" actId="20577"/>
          <ac:spMkLst>
            <pc:docMk/>
            <pc:sldMk cId="0" sldId="275"/>
            <ac:spMk id="692" creationId="{00000000-0000-0000-0000-000000000000}"/>
          </ac:spMkLst>
        </pc:spChg>
        <pc:spChg chg="mod">
          <ac:chgData name="Tami Corson" userId="17b03132-2f21-4edf-a2df-f25c30f43233" providerId="ADAL" clId="{DE91C734-911C-4AEA-859B-D1325E341CA2}" dt="2022-03-26T13:50:45.554" v="4980" actId="20577"/>
          <ac:spMkLst>
            <pc:docMk/>
            <pc:sldMk cId="0" sldId="275"/>
            <ac:spMk id="695" creationId="{00000000-0000-0000-0000-000000000000}"/>
          </ac:spMkLst>
        </pc:spChg>
        <pc:graphicFrameChg chg="mod modGraphic">
          <ac:chgData name="Tami Corson" userId="17b03132-2f21-4edf-a2df-f25c30f43233" providerId="ADAL" clId="{DE91C734-911C-4AEA-859B-D1325E341CA2}" dt="2022-04-05T17:01:19.716" v="12671" actId="20577"/>
          <ac:graphicFrameMkLst>
            <pc:docMk/>
            <pc:sldMk cId="0" sldId="275"/>
            <ac:graphicFrameMk id="694" creationId="{00000000-0000-0000-0000-000000000000}"/>
          </ac:graphicFrameMkLst>
        </pc:graphicFrameChg>
      </pc:sldChg>
      <pc:sldChg chg="modSp mod">
        <pc:chgData name="Tami Corson" userId="17b03132-2f21-4edf-a2df-f25c30f43233" providerId="ADAL" clId="{DE91C734-911C-4AEA-859B-D1325E341CA2}" dt="2022-03-26T13:51:12.937" v="4994" actId="20577"/>
        <pc:sldMkLst>
          <pc:docMk/>
          <pc:sldMk cId="0" sldId="276"/>
        </pc:sldMkLst>
        <pc:spChg chg="mod">
          <ac:chgData name="Tami Corson" userId="17b03132-2f21-4edf-a2df-f25c30f43233" providerId="ADAL" clId="{DE91C734-911C-4AEA-859B-D1325E341CA2}" dt="2022-03-26T13:51:12.937" v="4994" actId="20577"/>
          <ac:spMkLst>
            <pc:docMk/>
            <pc:sldMk cId="0" sldId="276"/>
            <ac:spMk id="2" creationId="{218A2BF7-C208-A0CB-E88F-A3CA5FD0CE37}"/>
          </ac:spMkLst>
        </pc:spChg>
        <pc:spChg chg="mod">
          <ac:chgData name="Tami Corson" userId="17b03132-2f21-4edf-a2df-f25c30f43233" providerId="ADAL" clId="{DE91C734-911C-4AEA-859B-D1325E341CA2}" dt="2022-03-26T13:50:59.869" v="4982" actId="20577"/>
          <ac:spMkLst>
            <pc:docMk/>
            <pc:sldMk cId="0" sldId="276"/>
            <ac:spMk id="704" creationId="{00000000-0000-0000-0000-000000000000}"/>
          </ac:spMkLst>
        </pc:spChg>
        <pc:spChg chg="mod">
          <ac:chgData name="Tami Corson" userId="17b03132-2f21-4edf-a2df-f25c30f43233" providerId="ADAL" clId="{DE91C734-911C-4AEA-859B-D1325E341CA2}" dt="2022-03-26T13:51:03.349" v="4984" actId="20577"/>
          <ac:spMkLst>
            <pc:docMk/>
            <pc:sldMk cId="0" sldId="276"/>
            <ac:spMk id="705" creationId="{00000000-0000-0000-0000-000000000000}"/>
          </ac:spMkLst>
        </pc:spChg>
      </pc:sldChg>
      <pc:sldChg chg="modSp mod">
        <pc:chgData name="Tami Corson" userId="17b03132-2f21-4edf-a2df-f25c30f43233" providerId="ADAL" clId="{DE91C734-911C-4AEA-859B-D1325E341CA2}" dt="2022-03-26T13:57:12.728" v="5493" actId="20577"/>
        <pc:sldMkLst>
          <pc:docMk/>
          <pc:sldMk cId="0" sldId="279"/>
        </pc:sldMkLst>
        <pc:spChg chg="mod">
          <ac:chgData name="Tami Corson" userId="17b03132-2f21-4edf-a2df-f25c30f43233" providerId="ADAL" clId="{DE91C734-911C-4AEA-859B-D1325E341CA2}" dt="2022-03-26T13:57:12.728" v="5493" actId="20577"/>
          <ac:spMkLst>
            <pc:docMk/>
            <pc:sldMk cId="0" sldId="279"/>
            <ac:spMk id="852" creationId="{00000000-0000-0000-0000-000000000000}"/>
          </ac:spMkLst>
        </pc:spChg>
      </pc:sldChg>
      <pc:sldChg chg="addSp delSp modSp mod">
        <pc:chgData name="Tami Corson" userId="17b03132-2f21-4edf-a2df-f25c30f43233" providerId="ADAL" clId="{DE91C734-911C-4AEA-859B-D1325E341CA2}" dt="2022-04-05T17:16:14.488" v="12843" actId="1076"/>
        <pc:sldMkLst>
          <pc:docMk/>
          <pc:sldMk cId="0" sldId="280"/>
        </pc:sldMkLst>
        <pc:spChg chg="add del mod">
          <ac:chgData name="Tami Corson" userId="17b03132-2f21-4edf-a2df-f25c30f43233" providerId="ADAL" clId="{DE91C734-911C-4AEA-859B-D1325E341CA2}" dt="2022-03-31T19:02:46.788" v="10364" actId="478"/>
          <ac:spMkLst>
            <pc:docMk/>
            <pc:sldMk cId="0" sldId="280"/>
            <ac:spMk id="2" creationId="{8EFB2B33-4D58-4898-9906-DFE768770CEE}"/>
          </ac:spMkLst>
        </pc:spChg>
        <pc:spChg chg="mod">
          <ac:chgData name="Tami Corson" userId="17b03132-2f21-4edf-a2df-f25c30f43233" providerId="ADAL" clId="{DE91C734-911C-4AEA-859B-D1325E341CA2}" dt="2022-03-26T13:57:36.389" v="5503" actId="20577"/>
          <ac:spMkLst>
            <pc:docMk/>
            <pc:sldMk cId="0" sldId="280"/>
            <ac:spMk id="861" creationId="{00000000-0000-0000-0000-000000000000}"/>
          </ac:spMkLst>
        </pc:spChg>
        <pc:spChg chg="mod ord">
          <ac:chgData name="Tami Corson" userId="17b03132-2f21-4edf-a2df-f25c30f43233" providerId="ADAL" clId="{DE91C734-911C-4AEA-859B-D1325E341CA2}" dt="2022-04-04T16:01:28.455" v="10607" actId="1076"/>
          <ac:spMkLst>
            <pc:docMk/>
            <pc:sldMk cId="0" sldId="280"/>
            <ac:spMk id="863" creationId="{00000000-0000-0000-0000-000000000000}"/>
          </ac:spMkLst>
        </pc:spChg>
        <pc:graphicFrameChg chg="mod modGraphic">
          <ac:chgData name="Tami Corson" userId="17b03132-2f21-4edf-a2df-f25c30f43233" providerId="ADAL" clId="{DE91C734-911C-4AEA-859B-D1325E341CA2}" dt="2022-04-05T17:16:14.488" v="12843" actId="1076"/>
          <ac:graphicFrameMkLst>
            <pc:docMk/>
            <pc:sldMk cId="0" sldId="280"/>
            <ac:graphicFrameMk id="858" creationId="{00000000-0000-0000-0000-000000000000}"/>
          </ac:graphicFrameMkLst>
        </pc:graphicFrameChg>
        <pc:picChg chg="add mod">
          <ac:chgData name="Tami Corson" userId="17b03132-2f21-4edf-a2df-f25c30f43233" providerId="ADAL" clId="{DE91C734-911C-4AEA-859B-D1325E341CA2}" dt="2022-04-04T16:01:24.213" v="10606" actId="1076"/>
          <ac:picMkLst>
            <pc:docMk/>
            <pc:sldMk cId="0" sldId="280"/>
            <ac:picMk id="3" creationId="{BF51D7E1-305B-471D-B2E7-58EAE7B022E5}"/>
          </ac:picMkLst>
        </pc:picChg>
        <pc:picChg chg="del mod">
          <ac:chgData name="Tami Corson" userId="17b03132-2f21-4edf-a2df-f25c30f43233" providerId="ADAL" clId="{DE91C734-911C-4AEA-859B-D1325E341CA2}" dt="2022-03-31T18:51:22.250" v="9624" actId="478"/>
          <ac:picMkLst>
            <pc:docMk/>
            <pc:sldMk cId="0" sldId="280"/>
            <ac:picMk id="4" creationId="{CD1668F7-949E-4C30-A027-3AAFA2D68AA5}"/>
          </ac:picMkLst>
        </pc:picChg>
        <pc:picChg chg="add del mod">
          <ac:chgData name="Tami Corson" userId="17b03132-2f21-4edf-a2df-f25c30f43233" providerId="ADAL" clId="{DE91C734-911C-4AEA-859B-D1325E341CA2}" dt="2022-04-04T15:54:34.086" v="10365" actId="478"/>
          <ac:picMkLst>
            <pc:docMk/>
            <pc:sldMk cId="0" sldId="280"/>
            <ac:picMk id="5" creationId="{B529602E-5A52-4D63-9E5E-84E2268E3F12}"/>
          </ac:picMkLst>
        </pc:picChg>
        <pc:cxnChg chg="mod ord">
          <ac:chgData name="Tami Corson" userId="17b03132-2f21-4edf-a2df-f25c30f43233" providerId="ADAL" clId="{DE91C734-911C-4AEA-859B-D1325E341CA2}" dt="2022-04-04T16:01:31.799" v="10608" actId="14100"/>
          <ac:cxnSpMkLst>
            <pc:docMk/>
            <pc:sldMk cId="0" sldId="280"/>
            <ac:cxnSpMk id="864" creationId="{00000000-0000-0000-0000-000000000000}"/>
          </ac:cxnSpMkLst>
        </pc:cxnChg>
      </pc:sldChg>
      <pc:sldChg chg="addSp modSp mod">
        <pc:chgData name="Tami Corson" userId="17b03132-2f21-4edf-a2df-f25c30f43233" providerId="ADAL" clId="{DE91C734-911C-4AEA-859B-D1325E341CA2}" dt="2022-03-26T13:59:57.339" v="5602" actId="1076"/>
        <pc:sldMkLst>
          <pc:docMk/>
          <pc:sldMk cId="0" sldId="283"/>
        </pc:sldMkLst>
        <pc:spChg chg="add mod">
          <ac:chgData name="Tami Corson" userId="17b03132-2f21-4edf-a2df-f25c30f43233" providerId="ADAL" clId="{DE91C734-911C-4AEA-859B-D1325E341CA2}" dt="2022-03-26T13:59:57.339" v="5602" actId="1076"/>
          <ac:spMkLst>
            <pc:docMk/>
            <pc:sldMk cId="0" sldId="283"/>
            <ac:spMk id="20" creationId="{4B2456FF-B645-463D-855D-7AC4CB451808}"/>
          </ac:spMkLst>
        </pc:spChg>
        <pc:spChg chg="mod">
          <ac:chgData name="Tami Corson" userId="17b03132-2f21-4edf-a2df-f25c30f43233" providerId="ADAL" clId="{DE91C734-911C-4AEA-859B-D1325E341CA2}" dt="2022-03-26T13:58:57.232" v="5556" actId="20577"/>
          <ac:spMkLst>
            <pc:docMk/>
            <pc:sldMk cId="0" sldId="283"/>
            <ac:spMk id="929" creationId="{00000000-0000-0000-0000-000000000000}"/>
          </ac:spMkLst>
        </pc:spChg>
        <pc:graphicFrameChg chg="mod modGraphic">
          <ac:chgData name="Tami Corson" userId="17b03132-2f21-4edf-a2df-f25c30f43233" providerId="ADAL" clId="{DE91C734-911C-4AEA-859B-D1325E341CA2}" dt="2022-03-26T13:59:03.685" v="5557" actId="14100"/>
          <ac:graphicFrameMkLst>
            <pc:docMk/>
            <pc:sldMk cId="0" sldId="283"/>
            <ac:graphicFrameMk id="930" creationId="{00000000-0000-0000-0000-000000000000}"/>
          </ac:graphicFrameMkLst>
        </pc:graphicFrameChg>
      </pc:sldChg>
      <pc:sldChg chg="addSp modSp mod">
        <pc:chgData name="Tami Corson" userId="17b03132-2f21-4edf-a2df-f25c30f43233" providerId="ADAL" clId="{DE91C734-911C-4AEA-859B-D1325E341CA2}" dt="2022-04-05T17:15:33.287" v="12838" actId="1076"/>
        <pc:sldMkLst>
          <pc:docMk/>
          <pc:sldMk cId="3210015788" sldId="303"/>
        </pc:sldMkLst>
        <pc:spChg chg="mod">
          <ac:chgData name="Tami Corson" userId="17b03132-2f21-4edf-a2df-f25c30f43233" providerId="ADAL" clId="{DE91C734-911C-4AEA-859B-D1325E341CA2}" dt="2022-03-26T13:53:07.253" v="5085" actId="6549"/>
          <ac:spMkLst>
            <pc:docMk/>
            <pc:sldMk cId="3210015788" sldId="303"/>
            <ac:spMk id="7" creationId="{BE7F7455-B913-4524-B9A1-CFE51EA4FDC0}"/>
          </ac:spMkLst>
        </pc:spChg>
        <pc:spChg chg="mod">
          <ac:chgData name="Tami Corson" userId="17b03132-2f21-4edf-a2df-f25c30f43233" providerId="ADAL" clId="{DE91C734-911C-4AEA-859B-D1325E341CA2}" dt="2022-03-26T13:55:56.338" v="5464" actId="20577"/>
          <ac:spMkLst>
            <pc:docMk/>
            <pc:sldMk cId="3210015788" sldId="303"/>
            <ac:spMk id="8" creationId="{A19485DD-AF7A-4DC6-9406-74037D209156}"/>
          </ac:spMkLst>
        </pc:spChg>
        <pc:spChg chg="add mod">
          <ac:chgData name="Tami Corson" userId="17b03132-2f21-4edf-a2df-f25c30f43233" providerId="ADAL" clId="{DE91C734-911C-4AEA-859B-D1325E341CA2}" dt="2022-03-26T14:02:43.752" v="5629" actId="20577"/>
          <ac:spMkLst>
            <pc:docMk/>
            <pc:sldMk cId="3210015788" sldId="303"/>
            <ac:spMk id="25" creationId="{33379683-EB1F-4B6F-948D-4D47193E44D8}"/>
          </ac:spMkLst>
        </pc:spChg>
        <pc:spChg chg="mod">
          <ac:chgData name="Tami Corson" userId="17b03132-2f21-4edf-a2df-f25c30f43233" providerId="ADAL" clId="{DE91C734-911C-4AEA-859B-D1325E341CA2}" dt="2022-04-05T17:15:08.643" v="12833" actId="6549"/>
          <ac:spMkLst>
            <pc:docMk/>
            <pc:sldMk cId="3210015788" sldId="303"/>
            <ac:spMk id="29" creationId="{9EDE1D44-C442-44A3-A246-C666D0FC9506}"/>
          </ac:spMkLst>
        </pc:spChg>
        <pc:spChg chg="mod">
          <ac:chgData name="Tami Corson" userId="17b03132-2f21-4edf-a2df-f25c30f43233" providerId="ADAL" clId="{DE91C734-911C-4AEA-859B-D1325E341CA2}" dt="2022-04-05T17:15:33.287" v="12838" actId="1076"/>
          <ac:spMkLst>
            <pc:docMk/>
            <pc:sldMk cId="3210015788" sldId="303"/>
            <ac:spMk id="30" creationId="{F5E6A857-939B-428F-8E38-79E7432F9239}"/>
          </ac:spMkLst>
        </pc:spChg>
        <pc:spChg chg="mod">
          <ac:chgData name="Tami Corson" userId="17b03132-2f21-4edf-a2df-f25c30f43233" providerId="ADAL" clId="{DE91C734-911C-4AEA-859B-D1325E341CA2}" dt="2022-03-26T13:55:52.441" v="5462" actId="20577"/>
          <ac:spMkLst>
            <pc:docMk/>
            <pc:sldMk cId="3210015788" sldId="303"/>
            <ac:spMk id="471" creationId="{00000000-0000-0000-0000-000000000000}"/>
          </ac:spMkLst>
        </pc:spChg>
        <pc:spChg chg="mod">
          <ac:chgData name="Tami Corson" userId="17b03132-2f21-4edf-a2df-f25c30f43233" providerId="ADAL" clId="{DE91C734-911C-4AEA-859B-D1325E341CA2}" dt="2022-04-05T17:14:04.823" v="12821" actId="20577"/>
          <ac:spMkLst>
            <pc:docMk/>
            <pc:sldMk cId="3210015788" sldId="303"/>
            <ac:spMk id="482" creationId="{00000000-0000-0000-0000-000000000000}"/>
          </ac:spMkLst>
        </pc:spChg>
        <pc:grpChg chg="mod">
          <ac:chgData name="Tami Corson" userId="17b03132-2f21-4edf-a2df-f25c30f43233" providerId="ADAL" clId="{DE91C734-911C-4AEA-859B-D1325E341CA2}" dt="2022-04-05T17:15:23.859" v="12836" actId="1076"/>
          <ac:grpSpMkLst>
            <pc:docMk/>
            <pc:sldMk cId="3210015788" sldId="303"/>
            <ac:grpSpMk id="5" creationId="{B4748D22-10CC-4855-AD20-21CA97C1DB4C}"/>
          </ac:grpSpMkLst>
        </pc:grpChg>
        <pc:graphicFrameChg chg="modGraphic">
          <ac:chgData name="Tami Corson" userId="17b03132-2f21-4edf-a2df-f25c30f43233" providerId="ADAL" clId="{DE91C734-911C-4AEA-859B-D1325E341CA2}" dt="2022-03-26T13:54:03.900" v="5162" actId="20577"/>
          <ac:graphicFrameMkLst>
            <pc:docMk/>
            <pc:sldMk cId="3210015788" sldId="303"/>
            <ac:graphicFrameMk id="488" creationId="{00000000-0000-0000-0000-000000000000}"/>
          </ac:graphicFrameMkLst>
        </pc:graphicFrameChg>
        <pc:cxnChg chg="mod">
          <ac:chgData name="Tami Corson" userId="17b03132-2f21-4edf-a2df-f25c30f43233" providerId="ADAL" clId="{DE91C734-911C-4AEA-859B-D1325E341CA2}" dt="2022-04-05T17:15:13.701" v="12834" actId="1076"/>
          <ac:cxnSpMkLst>
            <pc:docMk/>
            <pc:sldMk cId="3210015788" sldId="303"/>
            <ac:cxnSpMk id="486" creationId="{00000000-0000-0000-0000-000000000000}"/>
          </ac:cxnSpMkLst>
        </pc:cxnChg>
        <pc:cxnChg chg="mod">
          <ac:chgData name="Tami Corson" userId="17b03132-2f21-4edf-a2df-f25c30f43233" providerId="ADAL" clId="{DE91C734-911C-4AEA-859B-D1325E341CA2}" dt="2022-04-05T17:15:29.967" v="12837" actId="1076"/>
          <ac:cxnSpMkLst>
            <pc:docMk/>
            <pc:sldMk cId="3210015788" sldId="303"/>
            <ac:cxnSpMk id="487" creationId="{00000000-0000-0000-0000-000000000000}"/>
          </ac:cxnSpMkLst>
        </pc:cxnChg>
      </pc:sldChg>
      <pc:sldChg chg="addSp delSp modSp mod">
        <pc:chgData name="Tami Corson" userId="17b03132-2f21-4edf-a2df-f25c30f43233" providerId="ADAL" clId="{DE91C734-911C-4AEA-859B-D1325E341CA2}" dt="2022-04-05T16:51:47.632" v="12499" actId="478"/>
        <pc:sldMkLst>
          <pc:docMk/>
          <pc:sldMk cId="1756389301" sldId="323"/>
        </pc:sldMkLst>
        <pc:spChg chg="del mod">
          <ac:chgData name="Tami Corson" userId="17b03132-2f21-4edf-a2df-f25c30f43233" providerId="ADAL" clId="{DE91C734-911C-4AEA-859B-D1325E341CA2}" dt="2022-04-05T16:51:47.632" v="12499" actId="478"/>
          <ac:spMkLst>
            <pc:docMk/>
            <pc:sldMk cId="1756389301" sldId="323"/>
            <ac:spMk id="4" creationId="{BF92DADF-CA80-4220-B99B-6FEB90716CCD}"/>
          </ac:spMkLst>
        </pc:spChg>
        <pc:spChg chg="add del mod">
          <ac:chgData name="Tami Corson" userId="17b03132-2f21-4edf-a2df-f25c30f43233" providerId="ADAL" clId="{DE91C734-911C-4AEA-859B-D1325E341CA2}" dt="2022-04-05T13:23:49.726" v="11739" actId="478"/>
          <ac:spMkLst>
            <pc:docMk/>
            <pc:sldMk cId="1756389301" sldId="323"/>
            <ac:spMk id="6" creationId="{32BC3E67-B227-4B69-9623-026BE4649DFB}"/>
          </ac:spMkLst>
        </pc:spChg>
        <pc:spChg chg="mod">
          <ac:chgData name="Tami Corson" userId="17b03132-2f21-4edf-a2df-f25c30f43233" providerId="ADAL" clId="{DE91C734-911C-4AEA-859B-D1325E341CA2}" dt="2022-03-26T13:30:18.424" v="2858" actId="6549"/>
          <ac:spMkLst>
            <pc:docMk/>
            <pc:sldMk cId="1756389301" sldId="323"/>
            <ac:spMk id="7" creationId="{5EDFEF76-4A9B-4615-A291-9A3C8D686D4A}"/>
          </ac:spMkLst>
        </pc:spChg>
        <pc:spChg chg="mod">
          <ac:chgData name="Tami Corson" userId="17b03132-2f21-4edf-a2df-f25c30f43233" providerId="ADAL" clId="{DE91C734-911C-4AEA-859B-D1325E341CA2}" dt="2022-04-05T14:16:47.741" v="12106" actId="6549"/>
          <ac:spMkLst>
            <pc:docMk/>
            <pc:sldMk cId="1756389301" sldId="323"/>
            <ac:spMk id="14" creationId="{D5AFD166-FDA5-49D0-9503-A4D355EE3E78}"/>
          </ac:spMkLst>
        </pc:spChg>
        <pc:spChg chg="mod">
          <ac:chgData name="Tami Corson" userId="17b03132-2f21-4edf-a2df-f25c30f43233" providerId="ADAL" clId="{DE91C734-911C-4AEA-859B-D1325E341CA2}" dt="2022-04-05T13:24:58.486" v="11749" actId="1076"/>
          <ac:spMkLst>
            <pc:docMk/>
            <pc:sldMk cId="1756389301" sldId="323"/>
            <ac:spMk id="15" creationId="{9C4A17CE-EF6F-4ED7-ADC1-9CEE9825B750}"/>
          </ac:spMkLst>
        </pc:spChg>
        <pc:spChg chg="add mod">
          <ac:chgData name="Tami Corson" userId="17b03132-2f21-4edf-a2df-f25c30f43233" providerId="ADAL" clId="{DE91C734-911C-4AEA-859B-D1325E341CA2}" dt="2022-03-26T13:45:03.748" v="4673"/>
          <ac:spMkLst>
            <pc:docMk/>
            <pc:sldMk cId="1756389301" sldId="323"/>
            <ac:spMk id="16" creationId="{8F0CA37A-B6EB-4A17-9D52-2FBB285889D0}"/>
          </ac:spMkLst>
        </pc:spChg>
        <pc:spChg chg="add mod">
          <ac:chgData name="Tami Corson" userId="17b03132-2f21-4edf-a2df-f25c30f43233" providerId="ADAL" clId="{DE91C734-911C-4AEA-859B-D1325E341CA2}" dt="2022-03-31T18:45:50.813" v="9541" actId="20577"/>
          <ac:spMkLst>
            <pc:docMk/>
            <pc:sldMk cId="1756389301" sldId="323"/>
            <ac:spMk id="17" creationId="{740FA3E6-F331-4E37-B121-EE2C3B7FFACC}"/>
          </ac:spMkLst>
        </pc:spChg>
        <pc:spChg chg="add del mod">
          <ac:chgData name="Tami Corson" userId="17b03132-2f21-4edf-a2df-f25c30f43233" providerId="ADAL" clId="{DE91C734-911C-4AEA-859B-D1325E341CA2}" dt="2022-04-05T13:24:50.793" v="11748" actId="478"/>
          <ac:spMkLst>
            <pc:docMk/>
            <pc:sldMk cId="1756389301" sldId="323"/>
            <ac:spMk id="17" creationId="{F3FA3658-0EF8-48C6-B4E1-5101D2A3E836}"/>
          </ac:spMkLst>
        </pc:spChg>
        <pc:spChg chg="mod">
          <ac:chgData name="Tami Corson" userId="17b03132-2f21-4edf-a2df-f25c30f43233" providerId="ADAL" clId="{DE91C734-911C-4AEA-859B-D1325E341CA2}" dt="2022-03-31T18:46:30.347" v="9556" actId="14100"/>
          <ac:spMkLst>
            <pc:docMk/>
            <pc:sldMk cId="1756389301" sldId="323"/>
            <ac:spMk id="651" creationId="{00000000-0000-0000-0000-000000000000}"/>
          </ac:spMkLst>
        </pc:spChg>
        <pc:picChg chg="del">
          <ac:chgData name="Tami Corson" userId="17b03132-2f21-4edf-a2df-f25c30f43233" providerId="ADAL" clId="{DE91C734-911C-4AEA-859B-D1325E341CA2}" dt="2022-03-26T13:29:53.477" v="2790" actId="478"/>
          <ac:picMkLst>
            <pc:docMk/>
            <pc:sldMk cId="1756389301" sldId="323"/>
            <ac:picMk id="2" creationId="{06FB615F-F8A3-43BA-A287-B8535775C676}"/>
          </ac:picMkLst>
        </pc:picChg>
        <pc:picChg chg="add mod modCrop">
          <ac:chgData name="Tami Corson" userId="17b03132-2f21-4edf-a2df-f25c30f43233" providerId="ADAL" clId="{DE91C734-911C-4AEA-859B-D1325E341CA2}" dt="2022-04-05T14:17:08.449" v="12108" actId="1076"/>
          <ac:picMkLst>
            <pc:docMk/>
            <pc:sldMk cId="1756389301" sldId="323"/>
            <ac:picMk id="8" creationId="{785988DC-4B70-4B83-AFED-79E89CF52FB3}"/>
          </ac:picMkLst>
        </pc:picChg>
        <pc:picChg chg="add mod modCrop">
          <ac:chgData name="Tami Corson" userId="17b03132-2f21-4edf-a2df-f25c30f43233" providerId="ADAL" clId="{DE91C734-911C-4AEA-859B-D1325E341CA2}" dt="2022-04-05T14:17:58.572" v="12114" actId="732"/>
          <ac:picMkLst>
            <pc:docMk/>
            <pc:sldMk cId="1756389301" sldId="323"/>
            <ac:picMk id="10" creationId="{37E5AC81-5941-4702-87D9-892EEDC46324}"/>
          </ac:picMkLst>
        </pc:picChg>
      </pc:sldChg>
      <pc:sldChg chg="modSp del mod">
        <pc:chgData name="Tami Corson" userId="17b03132-2f21-4edf-a2df-f25c30f43233" providerId="ADAL" clId="{DE91C734-911C-4AEA-859B-D1325E341CA2}" dt="2022-03-26T13:50:28.736" v="4969" actId="47"/>
        <pc:sldMkLst>
          <pc:docMk/>
          <pc:sldMk cId="1295029711" sldId="333"/>
        </pc:sldMkLst>
        <pc:graphicFrameChg chg="mod modGraphic">
          <ac:chgData name="Tami Corson" userId="17b03132-2f21-4edf-a2df-f25c30f43233" providerId="ADAL" clId="{DE91C734-911C-4AEA-859B-D1325E341CA2}" dt="2022-03-26T13:47:03.313" v="4724" actId="6549"/>
          <ac:graphicFrameMkLst>
            <pc:docMk/>
            <pc:sldMk cId="1295029711" sldId="333"/>
            <ac:graphicFrameMk id="694" creationId="{00000000-0000-0000-0000-000000000000}"/>
          </ac:graphicFrameMkLst>
        </pc:graphicFrameChg>
      </pc:sldChg>
      <pc:sldChg chg="del">
        <pc:chgData name="Tami Corson" userId="17b03132-2f21-4edf-a2df-f25c30f43233" providerId="ADAL" clId="{DE91C734-911C-4AEA-859B-D1325E341CA2}" dt="2022-03-26T13:50:29.874" v="4970" actId="47"/>
        <pc:sldMkLst>
          <pc:docMk/>
          <pc:sldMk cId="130301299" sldId="334"/>
        </pc:sldMkLst>
      </pc:sldChg>
      <pc:sldChg chg="addSp delSp modSp mod">
        <pc:chgData name="Tami Corson" userId="17b03132-2f21-4edf-a2df-f25c30f43233" providerId="ADAL" clId="{DE91C734-911C-4AEA-859B-D1325E341CA2}" dt="2022-04-05T17:09:43.242" v="12802" actId="1076"/>
        <pc:sldMkLst>
          <pc:docMk/>
          <pc:sldMk cId="3720673345" sldId="336"/>
        </pc:sldMkLst>
        <pc:spChg chg="add del mod">
          <ac:chgData name="Tami Corson" userId="17b03132-2f21-4edf-a2df-f25c30f43233" providerId="ADAL" clId="{DE91C734-911C-4AEA-859B-D1325E341CA2}" dt="2022-04-05T17:09:39.725" v="12801" actId="478"/>
          <ac:spMkLst>
            <pc:docMk/>
            <pc:sldMk cId="3720673345" sldId="336"/>
            <ac:spMk id="2" creationId="{6C172565-63B1-4E2C-9215-A68168DD0AED}"/>
          </ac:spMkLst>
        </pc:spChg>
        <pc:spChg chg="add mod">
          <ac:chgData name="Tami Corson" userId="17b03132-2f21-4edf-a2df-f25c30f43233" providerId="ADAL" clId="{DE91C734-911C-4AEA-859B-D1325E341CA2}" dt="2022-03-31T18:45:21.610" v="9523" actId="20577"/>
          <ac:spMkLst>
            <pc:docMk/>
            <pc:sldMk cId="3720673345" sldId="336"/>
            <ac:spMk id="2" creationId="{8590B0AD-CF71-4028-AE61-68B4F1150A4F}"/>
          </ac:spMkLst>
        </pc:spChg>
        <pc:spChg chg="mod">
          <ac:chgData name="Tami Corson" userId="17b03132-2f21-4edf-a2df-f25c30f43233" providerId="ADAL" clId="{DE91C734-911C-4AEA-859B-D1325E341CA2}" dt="2022-04-05T17:09:43.242" v="12802" actId="1076"/>
          <ac:spMkLst>
            <pc:docMk/>
            <pc:sldMk cId="3720673345" sldId="336"/>
            <ac:spMk id="5" creationId="{F9234196-FD9F-0245-3D15-9CAC8C82146D}"/>
          </ac:spMkLst>
        </pc:spChg>
        <pc:spChg chg="mod">
          <ac:chgData name="Tami Corson" userId="17b03132-2f21-4edf-a2df-f25c30f43233" providerId="ADAL" clId="{DE91C734-911C-4AEA-859B-D1325E341CA2}" dt="2022-03-26T13:19:44.024" v="646" actId="20577"/>
          <ac:spMkLst>
            <pc:docMk/>
            <pc:sldMk cId="3720673345" sldId="336"/>
            <ac:spMk id="11" creationId="{B8747EB6-5160-4889-A9E1-0A810192FC7B}"/>
          </ac:spMkLst>
        </pc:spChg>
        <pc:spChg chg="add mod">
          <ac:chgData name="Tami Corson" userId="17b03132-2f21-4edf-a2df-f25c30f43233" providerId="ADAL" clId="{DE91C734-911C-4AEA-859B-D1325E341CA2}" dt="2022-03-30T23:00:51.159" v="8384" actId="20577"/>
          <ac:spMkLst>
            <pc:docMk/>
            <pc:sldMk cId="3720673345" sldId="336"/>
            <ac:spMk id="12" creationId="{2A18C4E8-C461-494D-81E4-7EB6C08B7B32}"/>
          </ac:spMkLst>
        </pc:spChg>
        <pc:spChg chg="mod">
          <ac:chgData name="Tami Corson" userId="17b03132-2f21-4edf-a2df-f25c30f43233" providerId="ADAL" clId="{DE91C734-911C-4AEA-859B-D1325E341CA2}" dt="2022-03-29T23:15:56.002" v="6377" actId="14100"/>
          <ac:spMkLst>
            <pc:docMk/>
            <pc:sldMk cId="3720673345" sldId="336"/>
            <ac:spMk id="616" creationId="{00000000-0000-0000-0000-000000000000}"/>
          </ac:spMkLst>
        </pc:spChg>
        <pc:spChg chg="del mod">
          <ac:chgData name="Tami Corson" userId="17b03132-2f21-4edf-a2df-f25c30f43233" providerId="ADAL" clId="{DE91C734-911C-4AEA-859B-D1325E341CA2}" dt="2022-03-29T23:16:23.319" v="6378" actId="478"/>
          <ac:spMkLst>
            <pc:docMk/>
            <pc:sldMk cId="3720673345" sldId="336"/>
            <ac:spMk id="620" creationId="{00000000-0000-0000-0000-000000000000}"/>
          </ac:spMkLst>
        </pc:spChg>
        <pc:picChg chg="mod">
          <ac:chgData name="Tami Corson" userId="17b03132-2f21-4edf-a2df-f25c30f43233" providerId="ADAL" clId="{DE91C734-911C-4AEA-859B-D1325E341CA2}" dt="2022-04-04T17:44:31.469" v="11137" actId="1076"/>
          <ac:picMkLst>
            <pc:docMk/>
            <pc:sldMk cId="3720673345" sldId="336"/>
            <ac:picMk id="3" creationId="{B724F98D-FF1B-BCB1-E2C4-E208C15BF35F}"/>
          </ac:picMkLst>
        </pc:picChg>
        <pc:picChg chg="mod">
          <ac:chgData name="Tami Corson" userId="17b03132-2f21-4edf-a2df-f25c30f43233" providerId="ADAL" clId="{DE91C734-911C-4AEA-859B-D1325E341CA2}" dt="2022-04-04T17:44:01.808" v="11133" actId="1076"/>
          <ac:picMkLst>
            <pc:docMk/>
            <pc:sldMk cId="3720673345" sldId="336"/>
            <ac:picMk id="4" creationId="{09CA8A60-BBAA-9446-D21F-66F43DA127B3}"/>
          </ac:picMkLst>
        </pc:picChg>
        <pc:picChg chg="del">
          <ac:chgData name="Tami Corson" userId="17b03132-2f21-4edf-a2df-f25c30f43233" providerId="ADAL" clId="{DE91C734-911C-4AEA-859B-D1325E341CA2}" dt="2022-03-26T13:19:24.185" v="638" actId="478"/>
          <ac:picMkLst>
            <pc:docMk/>
            <pc:sldMk cId="3720673345" sldId="336"/>
            <ac:picMk id="4" creationId="{8D3C64D2-1D2C-40BE-9360-7D7368CC172E}"/>
          </ac:picMkLst>
        </pc:picChg>
        <pc:picChg chg="mod">
          <ac:chgData name="Tami Corson" userId="17b03132-2f21-4edf-a2df-f25c30f43233" providerId="ADAL" clId="{DE91C734-911C-4AEA-859B-D1325E341CA2}" dt="2022-04-04T17:44:24.563" v="11136" actId="1076"/>
          <ac:picMkLst>
            <pc:docMk/>
            <pc:sldMk cId="3720673345" sldId="336"/>
            <ac:picMk id="6" creationId="{C960AA0D-8A45-1E16-84E3-8E85DDC162F3}"/>
          </ac:picMkLst>
        </pc:picChg>
      </pc:sldChg>
      <pc:sldChg chg="addSp delSp modSp mod">
        <pc:chgData name="Tami Corson" userId="17b03132-2f21-4edf-a2df-f25c30f43233" providerId="ADAL" clId="{DE91C734-911C-4AEA-859B-D1325E341CA2}" dt="2022-04-05T17:16:34.191" v="12845" actId="2"/>
        <pc:sldMkLst>
          <pc:docMk/>
          <pc:sldMk cId="1209993513" sldId="338"/>
        </pc:sldMkLst>
        <pc:spChg chg="mod">
          <ac:chgData name="Tami Corson" userId="17b03132-2f21-4edf-a2df-f25c30f43233" providerId="ADAL" clId="{DE91C734-911C-4AEA-859B-D1325E341CA2}" dt="2022-03-26T13:21:48.268" v="1036" actId="20577"/>
          <ac:spMkLst>
            <pc:docMk/>
            <pc:sldMk cId="1209993513" sldId="338"/>
            <ac:spMk id="3" creationId="{AC311647-2B4D-4E6C-81D1-9F8580567C0E}"/>
          </ac:spMkLst>
        </pc:spChg>
        <pc:spChg chg="add mod">
          <ac:chgData name="Tami Corson" userId="17b03132-2f21-4edf-a2df-f25c30f43233" providerId="ADAL" clId="{DE91C734-911C-4AEA-859B-D1325E341CA2}" dt="2022-03-30T01:17:00.060" v="6760" actId="20577"/>
          <ac:spMkLst>
            <pc:docMk/>
            <pc:sldMk cId="1209993513" sldId="338"/>
            <ac:spMk id="13" creationId="{7CB40364-C6DD-4E16-B46E-08A1E44306A9}"/>
          </ac:spMkLst>
        </pc:spChg>
        <pc:spChg chg="mod">
          <ac:chgData name="Tami Corson" userId="17b03132-2f21-4edf-a2df-f25c30f43233" providerId="ADAL" clId="{DE91C734-911C-4AEA-859B-D1325E341CA2}" dt="2022-04-05T17:16:34.191" v="12845" actId="2"/>
          <ac:spMkLst>
            <pc:docMk/>
            <pc:sldMk cId="1209993513" sldId="338"/>
            <ac:spMk id="16" creationId="{F29BBF2D-5F15-45EC-BE2A-14ABF1E18DB5}"/>
          </ac:spMkLst>
        </pc:spChg>
        <pc:spChg chg="mod">
          <ac:chgData name="Tami Corson" userId="17b03132-2f21-4edf-a2df-f25c30f43233" providerId="ADAL" clId="{DE91C734-911C-4AEA-859B-D1325E341CA2}" dt="2022-03-30T01:15:21.535" v="6718" actId="6549"/>
          <ac:spMkLst>
            <pc:docMk/>
            <pc:sldMk cId="1209993513" sldId="338"/>
            <ac:spMk id="601" creationId="{00000000-0000-0000-0000-000000000000}"/>
          </ac:spMkLst>
        </pc:spChg>
        <pc:spChg chg="mod">
          <ac:chgData name="Tami Corson" userId="17b03132-2f21-4edf-a2df-f25c30f43233" providerId="ADAL" clId="{DE91C734-911C-4AEA-859B-D1325E341CA2}" dt="2022-03-30T23:03:51.900" v="8444" actId="14100"/>
          <ac:spMkLst>
            <pc:docMk/>
            <pc:sldMk cId="1209993513" sldId="338"/>
            <ac:spMk id="605" creationId="{00000000-0000-0000-0000-000000000000}"/>
          </ac:spMkLst>
        </pc:spChg>
        <pc:spChg chg="mod">
          <ac:chgData name="Tami Corson" userId="17b03132-2f21-4edf-a2df-f25c30f43233" providerId="ADAL" clId="{DE91C734-911C-4AEA-859B-D1325E341CA2}" dt="2022-04-05T14:12:59.776" v="12056" actId="20577"/>
          <ac:spMkLst>
            <pc:docMk/>
            <pc:sldMk cId="1209993513" sldId="338"/>
            <ac:spMk id="609" creationId="{00000000-0000-0000-0000-000000000000}"/>
          </ac:spMkLst>
        </pc:spChg>
        <pc:picChg chg="del">
          <ac:chgData name="Tami Corson" userId="17b03132-2f21-4edf-a2df-f25c30f43233" providerId="ADAL" clId="{DE91C734-911C-4AEA-859B-D1325E341CA2}" dt="2022-03-26T13:21:27.615" v="1014" actId="478"/>
          <ac:picMkLst>
            <pc:docMk/>
            <pc:sldMk cId="1209993513" sldId="338"/>
            <ac:picMk id="7" creationId="{E167ADDA-3304-42B9-9524-97BE6D27840F}"/>
          </ac:picMkLst>
        </pc:picChg>
        <pc:picChg chg="del">
          <ac:chgData name="Tami Corson" userId="17b03132-2f21-4edf-a2df-f25c30f43233" providerId="ADAL" clId="{DE91C734-911C-4AEA-859B-D1325E341CA2}" dt="2022-03-26T13:21:23.567" v="1012" actId="478"/>
          <ac:picMkLst>
            <pc:docMk/>
            <pc:sldMk cId="1209993513" sldId="338"/>
            <ac:picMk id="8" creationId="{A7F49EF5-7FD2-4E24-8DC7-5A70F582CFE8}"/>
          </ac:picMkLst>
        </pc:picChg>
        <pc:picChg chg="del">
          <ac:chgData name="Tami Corson" userId="17b03132-2f21-4edf-a2df-f25c30f43233" providerId="ADAL" clId="{DE91C734-911C-4AEA-859B-D1325E341CA2}" dt="2022-03-26T13:21:25.682" v="1013" actId="478"/>
          <ac:picMkLst>
            <pc:docMk/>
            <pc:sldMk cId="1209993513" sldId="338"/>
            <ac:picMk id="9" creationId="{9237B7FB-437B-4F8D-8925-192D1CF2D458}"/>
          </ac:picMkLst>
        </pc:picChg>
        <pc:picChg chg="del">
          <ac:chgData name="Tami Corson" userId="17b03132-2f21-4edf-a2df-f25c30f43233" providerId="ADAL" clId="{DE91C734-911C-4AEA-859B-D1325E341CA2}" dt="2022-03-26T13:21:21.811" v="1011" actId="478"/>
          <ac:picMkLst>
            <pc:docMk/>
            <pc:sldMk cId="1209993513" sldId="338"/>
            <ac:picMk id="11" creationId="{7884BA36-C9C9-41F8-AF4A-AC1388B7BC31}"/>
          </ac:picMkLst>
        </pc:picChg>
      </pc:sldChg>
      <pc:sldChg chg="addSp delSp modSp mod">
        <pc:chgData name="Tami Corson" userId="17b03132-2f21-4edf-a2df-f25c30f43233" providerId="ADAL" clId="{DE91C734-911C-4AEA-859B-D1325E341CA2}" dt="2022-04-05T15:31:48.976" v="12398" actId="1076"/>
        <pc:sldMkLst>
          <pc:docMk/>
          <pc:sldMk cId="2486721525" sldId="341"/>
        </pc:sldMkLst>
        <pc:spChg chg="mod">
          <ac:chgData name="Tami Corson" userId="17b03132-2f21-4edf-a2df-f25c30f43233" providerId="ADAL" clId="{DE91C734-911C-4AEA-859B-D1325E341CA2}" dt="2022-03-26T13:51:48.405" v="5000" actId="20577"/>
          <ac:spMkLst>
            <pc:docMk/>
            <pc:sldMk cId="2486721525" sldId="341"/>
            <ac:spMk id="94" creationId="{E31314A6-B11D-4476-9803-2FB49A1BD625}"/>
          </ac:spMkLst>
        </pc:spChg>
        <pc:spChg chg="add mod">
          <ac:chgData name="Tami Corson" userId="17b03132-2f21-4edf-a2df-f25c30f43233" providerId="ADAL" clId="{DE91C734-911C-4AEA-859B-D1325E341CA2}" dt="2022-03-26T14:03:02.062" v="5632" actId="1035"/>
          <ac:spMkLst>
            <pc:docMk/>
            <pc:sldMk cId="2486721525" sldId="341"/>
            <ac:spMk id="100" creationId="{523D7184-991A-457B-AD7E-9585D81AD188}"/>
          </ac:spMkLst>
        </pc:spChg>
        <pc:spChg chg="mod">
          <ac:chgData name="Tami Corson" userId="17b03132-2f21-4edf-a2df-f25c30f43233" providerId="ADAL" clId="{DE91C734-911C-4AEA-859B-D1325E341CA2}" dt="2022-04-05T15:30:28.097" v="12390" actId="14100"/>
          <ac:spMkLst>
            <pc:docMk/>
            <pc:sldMk cId="2486721525" sldId="341"/>
            <ac:spMk id="101" creationId="{C490854A-3705-D3C2-CB0B-CA528B8E7892}"/>
          </ac:spMkLst>
        </pc:spChg>
        <pc:spChg chg="mod">
          <ac:chgData name="Tami Corson" userId="17b03132-2f21-4edf-a2df-f25c30f43233" providerId="ADAL" clId="{DE91C734-911C-4AEA-859B-D1325E341CA2}" dt="2022-04-05T15:30:41.198" v="12392" actId="20577"/>
          <ac:spMkLst>
            <pc:docMk/>
            <pc:sldMk cId="2486721525" sldId="341"/>
            <ac:spMk id="102" creationId="{1A6A5D54-4780-E7F1-2C5A-B261190E065C}"/>
          </ac:spMkLst>
        </pc:spChg>
        <pc:spChg chg="mod">
          <ac:chgData name="Tami Corson" userId="17b03132-2f21-4edf-a2df-f25c30f43233" providerId="ADAL" clId="{DE91C734-911C-4AEA-859B-D1325E341CA2}" dt="2022-03-26T13:51:33.873" v="4997" actId="1076"/>
          <ac:spMkLst>
            <pc:docMk/>
            <pc:sldMk cId="2486721525" sldId="341"/>
            <ac:spMk id="343" creationId="{00000000-0000-0000-0000-000000000000}"/>
          </ac:spMkLst>
        </pc:spChg>
        <pc:spChg chg="mod">
          <ac:chgData name="Tami Corson" userId="17b03132-2f21-4edf-a2df-f25c30f43233" providerId="ADAL" clId="{DE91C734-911C-4AEA-859B-D1325E341CA2}" dt="2022-03-26T13:52:29.354" v="5034" actId="20577"/>
          <ac:spMkLst>
            <pc:docMk/>
            <pc:sldMk cId="2486721525" sldId="341"/>
            <ac:spMk id="344" creationId="{00000000-0000-0000-0000-000000000000}"/>
          </ac:spMkLst>
        </pc:spChg>
        <pc:spChg chg="mod">
          <ac:chgData name="Tami Corson" userId="17b03132-2f21-4edf-a2df-f25c30f43233" providerId="ADAL" clId="{DE91C734-911C-4AEA-859B-D1325E341CA2}" dt="2022-04-04T17:07:16.807" v="10842" actId="1076"/>
          <ac:spMkLst>
            <pc:docMk/>
            <pc:sldMk cId="2486721525" sldId="341"/>
            <ac:spMk id="416" creationId="{00000000-0000-0000-0000-000000000000}"/>
          </ac:spMkLst>
        </pc:spChg>
        <pc:spChg chg="mod">
          <ac:chgData name="Tami Corson" userId="17b03132-2f21-4edf-a2df-f25c30f43233" providerId="ADAL" clId="{DE91C734-911C-4AEA-859B-D1325E341CA2}" dt="2022-04-04T17:08:14.339" v="10843" actId="1076"/>
          <ac:spMkLst>
            <pc:docMk/>
            <pc:sldMk cId="2486721525" sldId="341"/>
            <ac:spMk id="417" creationId="{00000000-0000-0000-0000-000000000000}"/>
          </ac:spMkLst>
        </pc:spChg>
        <pc:spChg chg="mod">
          <ac:chgData name="Tami Corson" userId="17b03132-2f21-4edf-a2df-f25c30f43233" providerId="ADAL" clId="{DE91C734-911C-4AEA-859B-D1325E341CA2}" dt="2022-04-04T17:06:56.361" v="10840" actId="1076"/>
          <ac:spMkLst>
            <pc:docMk/>
            <pc:sldMk cId="2486721525" sldId="341"/>
            <ac:spMk id="436" creationId="{00000000-0000-0000-0000-000000000000}"/>
          </ac:spMkLst>
        </pc:spChg>
        <pc:spChg chg="mod">
          <ac:chgData name="Tami Corson" userId="17b03132-2f21-4edf-a2df-f25c30f43233" providerId="ADAL" clId="{DE91C734-911C-4AEA-859B-D1325E341CA2}" dt="2022-04-04T17:07:07.436" v="10841" actId="1076"/>
          <ac:spMkLst>
            <pc:docMk/>
            <pc:sldMk cId="2486721525" sldId="341"/>
            <ac:spMk id="441" creationId="{00000000-0000-0000-0000-000000000000}"/>
          </ac:spMkLst>
        </pc:spChg>
        <pc:spChg chg="mod">
          <ac:chgData name="Tami Corson" userId="17b03132-2f21-4edf-a2df-f25c30f43233" providerId="ADAL" clId="{DE91C734-911C-4AEA-859B-D1325E341CA2}" dt="2022-04-04T17:09:30.641" v="10853" actId="1076"/>
          <ac:spMkLst>
            <pc:docMk/>
            <pc:sldMk cId="2486721525" sldId="341"/>
            <ac:spMk id="446" creationId="{00000000-0000-0000-0000-000000000000}"/>
          </ac:spMkLst>
        </pc:spChg>
        <pc:spChg chg="mod">
          <ac:chgData name="Tami Corson" userId="17b03132-2f21-4edf-a2df-f25c30f43233" providerId="ADAL" clId="{DE91C734-911C-4AEA-859B-D1325E341CA2}" dt="2022-04-04T17:09:41.450" v="10854" actId="1076"/>
          <ac:spMkLst>
            <pc:docMk/>
            <pc:sldMk cId="2486721525" sldId="341"/>
            <ac:spMk id="447" creationId="{00000000-0000-0000-0000-000000000000}"/>
          </ac:spMkLst>
        </pc:spChg>
        <pc:grpChg chg="mod">
          <ac:chgData name="Tami Corson" userId="17b03132-2f21-4edf-a2df-f25c30f43233" providerId="ADAL" clId="{DE91C734-911C-4AEA-859B-D1325E341CA2}" dt="2022-03-26T13:51:41.352" v="4998" actId="1076"/>
          <ac:grpSpMkLst>
            <pc:docMk/>
            <pc:sldMk cId="2486721525" sldId="341"/>
            <ac:grpSpMk id="3" creationId="{04B4B9EF-39BF-81F3-070D-703E1C6BC8C8}"/>
          </ac:grpSpMkLst>
        </pc:grpChg>
        <pc:cxnChg chg="mod">
          <ac:chgData name="Tami Corson" userId="17b03132-2f21-4edf-a2df-f25c30f43233" providerId="ADAL" clId="{DE91C734-911C-4AEA-859B-D1325E341CA2}" dt="2022-03-26T13:51:24.065" v="4996" actId="1076"/>
          <ac:cxnSpMkLst>
            <pc:docMk/>
            <pc:sldMk cId="2486721525" sldId="341"/>
            <ac:cxnSpMk id="119" creationId="{BE5967B3-C8EE-4DCD-9A67-1ED6C8099880}"/>
          </ac:cxnSpMkLst>
        </pc:cxnChg>
        <pc:cxnChg chg="mod">
          <ac:chgData name="Tami Corson" userId="17b03132-2f21-4edf-a2df-f25c30f43233" providerId="ADAL" clId="{DE91C734-911C-4AEA-859B-D1325E341CA2}" dt="2022-04-05T15:31:48.976" v="12398" actId="1076"/>
          <ac:cxnSpMkLst>
            <pc:docMk/>
            <pc:sldMk cId="2486721525" sldId="341"/>
            <ac:cxnSpMk id="120" creationId="{55FA9FF7-4455-4B47-9023-FF6BDA918F8C}"/>
          </ac:cxnSpMkLst>
        </pc:cxnChg>
        <pc:cxnChg chg="mod">
          <ac:chgData name="Tami Corson" userId="17b03132-2f21-4edf-a2df-f25c30f43233" providerId="ADAL" clId="{DE91C734-911C-4AEA-859B-D1325E341CA2}" dt="2022-04-04T17:09:08.983" v="10851" actId="1076"/>
          <ac:cxnSpMkLst>
            <pc:docMk/>
            <pc:sldMk cId="2486721525" sldId="341"/>
            <ac:cxnSpMk id="138" creationId="{72CD5195-4FCE-4FC8-B037-A7E561D0D2AA}"/>
          </ac:cxnSpMkLst>
        </pc:cxnChg>
        <pc:cxnChg chg="del">
          <ac:chgData name="Tami Corson" userId="17b03132-2f21-4edf-a2df-f25c30f43233" providerId="ADAL" clId="{DE91C734-911C-4AEA-859B-D1325E341CA2}" dt="2022-04-05T15:31:16.167" v="12394" actId="478"/>
          <ac:cxnSpMkLst>
            <pc:docMk/>
            <pc:sldMk cId="2486721525" sldId="341"/>
            <ac:cxnSpMk id="423" creationId="{00000000-0000-0000-0000-000000000000}"/>
          </ac:cxnSpMkLst>
        </pc:cxnChg>
      </pc:sldChg>
      <pc:sldChg chg="addSp modSp mod">
        <pc:chgData name="Tami Corson" userId="17b03132-2f21-4edf-a2df-f25c30f43233" providerId="ADAL" clId="{DE91C734-911C-4AEA-859B-D1325E341CA2}" dt="2022-04-05T17:16:45.341" v="12848" actId="2"/>
        <pc:sldMkLst>
          <pc:docMk/>
          <pc:sldMk cId="4114424017" sldId="342"/>
        </pc:sldMkLst>
        <pc:spChg chg="mod">
          <ac:chgData name="Tami Corson" userId="17b03132-2f21-4edf-a2df-f25c30f43233" providerId="ADAL" clId="{DE91C734-911C-4AEA-859B-D1325E341CA2}" dt="2022-03-26T14:00:51.762" v="5608" actId="14100"/>
          <ac:spMkLst>
            <pc:docMk/>
            <pc:sldMk cId="4114424017" sldId="342"/>
            <ac:spMk id="2" creationId="{4D5921D8-9182-46DA-BF73-3160B3589AF0}"/>
          </ac:spMkLst>
        </pc:spChg>
        <pc:spChg chg="mod">
          <ac:chgData name="Tami Corson" userId="17b03132-2f21-4edf-a2df-f25c30f43233" providerId="ADAL" clId="{DE91C734-911C-4AEA-859B-D1325E341CA2}" dt="2022-03-26T13:56:27.260" v="5467" actId="20577"/>
          <ac:spMkLst>
            <pc:docMk/>
            <pc:sldMk cId="4114424017" sldId="342"/>
            <ac:spMk id="6" creationId="{27A3C5F9-CE7F-4416-9B0D-9A54A7CAF05D}"/>
          </ac:spMkLst>
        </pc:spChg>
        <pc:spChg chg="mod">
          <ac:chgData name="Tami Corson" userId="17b03132-2f21-4edf-a2df-f25c30f43233" providerId="ADAL" clId="{DE91C734-911C-4AEA-859B-D1325E341CA2}" dt="2022-03-26T13:56:38.038" v="5477" actId="6549"/>
          <ac:spMkLst>
            <pc:docMk/>
            <pc:sldMk cId="4114424017" sldId="342"/>
            <ac:spMk id="7" creationId="{3A459B18-D705-4DD6-8A98-83D381B62CE4}"/>
          </ac:spMkLst>
        </pc:spChg>
        <pc:spChg chg="add mod">
          <ac:chgData name="Tami Corson" userId="17b03132-2f21-4edf-a2df-f25c30f43233" providerId="ADAL" clId="{DE91C734-911C-4AEA-859B-D1325E341CA2}" dt="2022-03-26T14:00:58.060" v="5609"/>
          <ac:spMkLst>
            <pc:docMk/>
            <pc:sldMk cId="4114424017" sldId="342"/>
            <ac:spMk id="11" creationId="{32873532-4DAB-46C2-9B1C-F38B26BCDC39}"/>
          </ac:spMkLst>
        </pc:spChg>
        <pc:graphicFrameChg chg="mod modGraphic">
          <ac:chgData name="Tami Corson" userId="17b03132-2f21-4edf-a2df-f25c30f43233" providerId="ADAL" clId="{DE91C734-911C-4AEA-859B-D1325E341CA2}" dt="2022-04-05T17:16:45.341" v="12848" actId="2"/>
          <ac:graphicFrameMkLst>
            <pc:docMk/>
            <pc:sldMk cId="4114424017" sldId="342"/>
            <ac:graphicFrameMk id="23" creationId="{F4A84191-3BFB-48AA-A343-19DE4EA3891C}"/>
          </ac:graphicFrameMkLst>
        </pc:graphicFrameChg>
      </pc:sldChg>
      <pc:sldChg chg="addSp delSp modSp mod">
        <pc:chgData name="Tami Corson" userId="17b03132-2f21-4edf-a2df-f25c30f43233" providerId="ADAL" clId="{DE91C734-911C-4AEA-859B-D1325E341CA2}" dt="2022-03-31T18:46:59.054" v="9578" actId="20577"/>
        <pc:sldMkLst>
          <pc:docMk/>
          <pc:sldMk cId="211703589" sldId="343"/>
        </pc:sldMkLst>
        <pc:spChg chg="del">
          <ac:chgData name="Tami Corson" userId="17b03132-2f21-4edf-a2df-f25c30f43233" providerId="ADAL" clId="{DE91C734-911C-4AEA-859B-D1325E341CA2}" dt="2022-03-26T13:44:40.577" v="4672" actId="478"/>
          <ac:spMkLst>
            <pc:docMk/>
            <pc:sldMk cId="211703589" sldId="343"/>
            <ac:spMk id="6" creationId="{D1B67900-A55A-49E3-9F1F-6FA28D277895}"/>
          </ac:spMkLst>
        </pc:spChg>
        <pc:spChg chg="mod">
          <ac:chgData name="Tami Corson" userId="17b03132-2f21-4edf-a2df-f25c30f43233" providerId="ADAL" clId="{DE91C734-911C-4AEA-859B-D1325E341CA2}" dt="2022-03-26T13:45:46.003" v="4687" actId="20577"/>
          <ac:spMkLst>
            <pc:docMk/>
            <pc:sldMk cId="211703589" sldId="343"/>
            <ac:spMk id="7" creationId="{C840A1AA-DEE9-4A69-BC08-B46800497F9A}"/>
          </ac:spMkLst>
        </pc:spChg>
        <pc:spChg chg="add del mod">
          <ac:chgData name="Tami Corson" userId="17b03132-2f21-4edf-a2df-f25c30f43233" providerId="ADAL" clId="{DE91C734-911C-4AEA-859B-D1325E341CA2}" dt="2022-03-26T13:45:27.288" v="4676" actId="478"/>
          <ac:spMkLst>
            <pc:docMk/>
            <pc:sldMk cId="211703589" sldId="343"/>
            <ac:spMk id="8" creationId="{D5BFB122-2333-479B-8DFB-15E95015289E}"/>
          </ac:spMkLst>
        </pc:spChg>
        <pc:spChg chg="add mod">
          <ac:chgData name="Tami Corson" userId="17b03132-2f21-4edf-a2df-f25c30f43233" providerId="ADAL" clId="{DE91C734-911C-4AEA-859B-D1325E341CA2}" dt="2022-03-26T13:45:29.326" v="4677"/>
          <ac:spMkLst>
            <pc:docMk/>
            <pc:sldMk cId="211703589" sldId="343"/>
            <ac:spMk id="15" creationId="{C4C62486-463F-4FC0-B499-CE49552602ED}"/>
          </ac:spMkLst>
        </pc:spChg>
        <pc:spChg chg="add mod">
          <ac:chgData name="Tami Corson" userId="17b03132-2f21-4edf-a2df-f25c30f43233" providerId="ADAL" clId="{DE91C734-911C-4AEA-859B-D1325E341CA2}" dt="2022-03-31T18:46:59.054" v="9578" actId="20577"/>
          <ac:spMkLst>
            <pc:docMk/>
            <pc:sldMk cId="211703589" sldId="343"/>
            <ac:spMk id="16" creationId="{F617743E-3F94-469A-92C2-0B08E1ECAF4E}"/>
          </ac:spMkLst>
        </pc:spChg>
        <pc:spChg chg="mod">
          <ac:chgData name="Tami Corson" userId="17b03132-2f21-4edf-a2df-f25c30f43233" providerId="ADAL" clId="{DE91C734-911C-4AEA-859B-D1325E341CA2}" dt="2022-03-31T18:18:19.438" v="9011" actId="20577"/>
          <ac:spMkLst>
            <pc:docMk/>
            <pc:sldMk cId="211703589" sldId="343"/>
            <ac:spMk id="572" creationId="{00000000-0000-0000-0000-000000000000}"/>
          </ac:spMkLst>
        </pc:spChg>
        <pc:spChg chg="mod">
          <ac:chgData name="Tami Corson" userId="17b03132-2f21-4edf-a2df-f25c30f43233" providerId="ADAL" clId="{DE91C734-911C-4AEA-859B-D1325E341CA2}" dt="2022-03-26T13:45:59.114" v="4705" actId="6549"/>
          <ac:spMkLst>
            <pc:docMk/>
            <pc:sldMk cId="211703589" sldId="343"/>
            <ac:spMk id="575" creationId="{00000000-0000-0000-0000-000000000000}"/>
          </ac:spMkLst>
        </pc:spChg>
        <pc:spChg chg="mod">
          <ac:chgData name="Tami Corson" userId="17b03132-2f21-4edf-a2df-f25c30f43233" providerId="ADAL" clId="{DE91C734-911C-4AEA-859B-D1325E341CA2}" dt="2022-03-31T18:18:38.281" v="9017" actId="20577"/>
          <ac:spMkLst>
            <pc:docMk/>
            <pc:sldMk cId="211703589" sldId="343"/>
            <ac:spMk id="579" creationId="{00000000-0000-0000-0000-000000000000}"/>
          </ac:spMkLst>
        </pc:spChg>
      </pc:sldChg>
      <pc:sldChg chg="delSp modSp del mod">
        <pc:chgData name="Tami Corson" userId="17b03132-2f21-4edf-a2df-f25c30f43233" providerId="ADAL" clId="{DE91C734-911C-4AEA-859B-D1325E341CA2}" dt="2022-03-30T02:07:07.081" v="8293" actId="47"/>
        <pc:sldMkLst>
          <pc:docMk/>
          <pc:sldMk cId="1639760722" sldId="344"/>
        </pc:sldMkLst>
        <pc:spChg chg="mod">
          <ac:chgData name="Tami Corson" userId="17b03132-2f21-4edf-a2df-f25c30f43233" providerId="ADAL" clId="{DE91C734-911C-4AEA-859B-D1325E341CA2}" dt="2022-03-26T13:25:55.423" v="1837" actId="20577"/>
          <ac:spMkLst>
            <pc:docMk/>
            <pc:sldMk cId="1639760722" sldId="344"/>
            <ac:spMk id="3" creationId="{AC311647-2B4D-4E6C-81D1-9F8580567C0E}"/>
          </ac:spMkLst>
        </pc:spChg>
        <pc:spChg chg="del">
          <ac:chgData name="Tami Corson" userId="17b03132-2f21-4edf-a2df-f25c30f43233" providerId="ADAL" clId="{DE91C734-911C-4AEA-859B-D1325E341CA2}" dt="2022-03-26T13:25:32.636" v="1778" actId="478"/>
          <ac:spMkLst>
            <pc:docMk/>
            <pc:sldMk cId="1639760722" sldId="344"/>
            <ac:spMk id="15" creationId="{E539B02A-95E4-440D-9E22-F138643D2C89}"/>
          </ac:spMkLst>
        </pc:spChg>
        <pc:spChg chg="del">
          <ac:chgData name="Tami Corson" userId="17b03132-2f21-4edf-a2df-f25c30f43233" providerId="ADAL" clId="{DE91C734-911C-4AEA-859B-D1325E341CA2}" dt="2022-03-26T13:25:29.584" v="1777" actId="478"/>
          <ac:spMkLst>
            <pc:docMk/>
            <pc:sldMk cId="1639760722" sldId="344"/>
            <ac:spMk id="16" creationId="{F29BBF2D-5F15-45EC-BE2A-14ABF1E18DB5}"/>
          </ac:spMkLst>
        </pc:spChg>
        <pc:spChg chg="mod">
          <ac:chgData name="Tami Corson" userId="17b03132-2f21-4edf-a2df-f25c30f43233" providerId="ADAL" clId="{DE91C734-911C-4AEA-859B-D1325E341CA2}" dt="2022-03-26T13:24:44.838" v="1625" actId="20577"/>
          <ac:spMkLst>
            <pc:docMk/>
            <pc:sldMk cId="1639760722" sldId="344"/>
            <ac:spMk id="601" creationId="{00000000-0000-0000-0000-000000000000}"/>
          </ac:spMkLst>
        </pc:spChg>
        <pc:spChg chg="mod">
          <ac:chgData name="Tami Corson" userId="17b03132-2f21-4edf-a2df-f25c30f43233" providerId="ADAL" clId="{DE91C734-911C-4AEA-859B-D1325E341CA2}" dt="2022-03-26T13:25:25.545" v="1776" actId="6549"/>
          <ac:spMkLst>
            <pc:docMk/>
            <pc:sldMk cId="1639760722" sldId="344"/>
            <ac:spMk id="605" creationId="{00000000-0000-0000-0000-000000000000}"/>
          </ac:spMkLst>
        </pc:spChg>
        <pc:spChg chg="mod">
          <ac:chgData name="Tami Corson" userId="17b03132-2f21-4edf-a2df-f25c30f43233" providerId="ADAL" clId="{DE91C734-911C-4AEA-859B-D1325E341CA2}" dt="2022-03-26T13:25:43.658" v="1825" actId="20577"/>
          <ac:spMkLst>
            <pc:docMk/>
            <pc:sldMk cId="1639760722" sldId="344"/>
            <ac:spMk id="609" creationId="{00000000-0000-0000-0000-000000000000}"/>
          </ac:spMkLst>
        </pc:spChg>
      </pc:sldChg>
      <pc:sldChg chg="delSp modSp del mod">
        <pc:chgData name="Tami Corson" userId="17b03132-2f21-4edf-a2df-f25c30f43233" providerId="ADAL" clId="{DE91C734-911C-4AEA-859B-D1325E341CA2}" dt="2022-03-30T02:07:10.167" v="8294" actId="47"/>
        <pc:sldMkLst>
          <pc:docMk/>
          <pc:sldMk cId="2963563579" sldId="348"/>
        </pc:sldMkLst>
        <pc:spChg chg="mod">
          <ac:chgData name="Tami Corson" userId="17b03132-2f21-4edf-a2df-f25c30f43233" providerId="ADAL" clId="{DE91C734-911C-4AEA-859B-D1325E341CA2}" dt="2022-03-26T13:28:28.987" v="2607" actId="20577"/>
          <ac:spMkLst>
            <pc:docMk/>
            <pc:sldMk cId="2963563579" sldId="348"/>
            <ac:spMk id="3" creationId="{AC311647-2B4D-4E6C-81D1-9F8580567C0E}"/>
          </ac:spMkLst>
        </pc:spChg>
        <pc:spChg chg="del mod">
          <ac:chgData name="Tami Corson" userId="17b03132-2f21-4edf-a2df-f25c30f43233" providerId="ADAL" clId="{DE91C734-911C-4AEA-859B-D1325E341CA2}" dt="2022-03-26T13:28:52.583" v="2625" actId="478"/>
          <ac:spMkLst>
            <pc:docMk/>
            <pc:sldMk cId="2963563579" sldId="348"/>
            <ac:spMk id="4" creationId="{7E99DE7C-9F18-B33F-8154-9FB35F971E34}"/>
          </ac:spMkLst>
        </pc:spChg>
        <pc:spChg chg="mod">
          <ac:chgData name="Tami Corson" userId="17b03132-2f21-4edf-a2df-f25c30f43233" providerId="ADAL" clId="{DE91C734-911C-4AEA-859B-D1325E341CA2}" dt="2022-03-26T13:28:17.181" v="2597" actId="20577"/>
          <ac:spMkLst>
            <pc:docMk/>
            <pc:sldMk cId="2963563579" sldId="348"/>
            <ac:spMk id="8" creationId="{63314686-1D13-4553-B700-6ED15E618005}"/>
          </ac:spMkLst>
        </pc:spChg>
        <pc:spChg chg="mod">
          <ac:chgData name="Tami Corson" userId="17b03132-2f21-4edf-a2df-f25c30f43233" providerId="ADAL" clId="{DE91C734-911C-4AEA-859B-D1325E341CA2}" dt="2022-03-26T13:26:59.414" v="2104" actId="20577"/>
          <ac:spMkLst>
            <pc:docMk/>
            <pc:sldMk cId="2963563579" sldId="348"/>
            <ac:spMk id="14" creationId="{314EDFE2-8825-44A8-A59E-C5A6A5FD2E50}"/>
          </ac:spMkLst>
        </pc:spChg>
        <pc:spChg chg="del">
          <ac:chgData name="Tami Corson" userId="17b03132-2f21-4edf-a2df-f25c30f43233" providerId="ADAL" clId="{DE91C734-911C-4AEA-859B-D1325E341CA2}" dt="2022-03-26T13:28:58.724" v="2626" actId="478"/>
          <ac:spMkLst>
            <pc:docMk/>
            <pc:sldMk cId="2963563579" sldId="348"/>
            <ac:spMk id="16" creationId="{F6466A26-FAF8-4506-3FF0-3EF6BF3C065A}"/>
          </ac:spMkLst>
        </pc:spChg>
        <pc:spChg chg="mod">
          <ac:chgData name="Tami Corson" userId="17b03132-2f21-4edf-a2df-f25c30f43233" providerId="ADAL" clId="{DE91C734-911C-4AEA-859B-D1325E341CA2}" dt="2022-03-26T13:26:43.463" v="2041" actId="20577"/>
          <ac:spMkLst>
            <pc:docMk/>
            <pc:sldMk cId="2963563579" sldId="348"/>
            <ac:spMk id="601" creationId="{00000000-0000-0000-0000-000000000000}"/>
          </ac:spMkLst>
        </pc:spChg>
        <pc:spChg chg="mod">
          <ac:chgData name="Tami Corson" userId="17b03132-2f21-4edf-a2df-f25c30f43233" providerId="ADAL" clId="{DE91C734-911C-4AEA-859B-D1325E341CA2}" dt="2022-03-26T13:28:39.311" v="2621" actId="20577"/>
          <ac:spMkLst>
            <pc:docMk/>
            <pc:sldMk cId="2963563579" sldId="348"/>
            <ac:spMk id="609" creationId="{00000000-0000-0000-0000-000000000000}"/>
          </ac:spMkLst>
        </pc:spChg>
        <pc:picChg chg="del">
          <ac:chgData name="Tami Corson" userId="17b03132-2f21-4edf-a2df-f25c30f43233" providerId="ADAL" clId="{DE91C734-911C-4AEA-859B-D1325E341CA2}" dt="2022-03-26T13:28:43.228" v="2623" actId="478"/>
          <ac:picMkLst>
            <pc:docMk/>
            <pc:sldMk cId="2963563579" sldId="348"/>
            <ac:picMk id="5" creationId="{0EC0F891-55BF-4D55-8E8B-B53DA8C4E767}"/>
          </ac:picMkLst>
        </pc:picChg>
        <pc:picChg chg="del">
          <ac:chgData name="Tami Corson" userId="17b03132-2f21-4edf-a2df-f25c30f43233" providerId="ADAL" clId="{DE91C734-911C-4AEA-859B-D1325E341CA2}" dt="2022-03-26T13:28:41.272" v="2622" actId="478"/>
          <ac:picMkLst>
            <pc:docMk/>
            <pc:sldMk cId="2963563579" sldId="348"/>
            <ac:picMk id="6" creationId="{EDE8B35B-47B6-4765-BFAE-21B063BC34CB}"/>
          </ac:picMkLst>
        </pc:picChg>
      </pc:sldChg>
      <pc:sldChg chg="addSp modSp mod">
        <pc:chgData name="Tami Corson" userId="17b03132-2f21-4edf-a2df-f25c30f43233" providerId="ADAL" clId="{DE91C734-911C-4AEA-859B-D1325E341CA2}" dt="2022-03-26T14:00:30.037" v="5605" actId="1035"/>
        <pc:sldMkLst>
          <pc:docMk/>
          <pc:sldMk cId="754587697" sldId="352"/>
        </pc:sldMkLst>
        <pc:spChg chg="mod">
          <ac:chgData name="Tami Corson" userId="17b03132-2f21-4edf-a2df-f25c30f43233" providerId="ADAL" clId="{DE91C734-911C-4AEA-859B-D1325E341CA2}" dt="2022-03-26T13:57:03.999" v="5491" actId="20577"/>
          <ac:spMkLst>
            <pc:docMk/>
            <pc:sldMk cId="754587697" sldId="352"/>
            <ac:spMk id="6" creationId="{7A9BD76F-FB1E-49C3-878D-3DEF96872E9C}"/>
          </ac:spMkLst>
        </pc:spChg>
        <pc:spChg chg="mod">
          <ac:chgData name="Tami Corson" userId="17b03132-2f21-4edf-a2df-f25c30f43233" providerId="ADAL" clId="{DE91C734-911C-4AEA-859B-D1325E341CA2}" dt="2022-03-26T13:56:58.826" v="5489" actId="6549"/>
          <ac:spMkLst>
            <pc:docMk/>
            <pc:sldMk cId="754587697" sldId="352"/>
            <ac:spMk id="7" creationId="{EA31C852-83D3-4FF2-B517-4CB677394908}"/>
          </ac:spMkLst>
        </pc:spChg>
        <pc:spChg chg="add mod">
          <ac:chgData name="Tami Corson" userId="17b03132-2f21-4edf-a2df-f25c30f43233" providerId="ADAL" clId="{DE91C734-911C-4AEA-859B-D1325E341CA2}" dt="2022-03-26T14:00:30.037" v="5605" actId="1035"/>
          <ac:spMkLst>
            <pc:docMk/>
            <pc:sldMk cId="754587697" sldId="352"/>
            <ac:spMk id="8" creationId="{8F69E7F7-DBB9-40B0-9935-C325CC79771F}"/>
          </ac:spMkLst>
        </pc:spChg>
      </pc:sldChg>
      <pc:sldChg chg="addSp modSp mod ord">
        <pc:chgData name="Tami Corson" userId="17b03132-2f21-4edf-a2df-f25c30f43233" providerId="ADAL" clId="{DE91C734-911C-4AEA-859B-D1325E341CA2}" dt="2022-03-30T02:07:36.954" v="8297"/>
        <pc:sldMkLst>
          <pc:docMk/>
          <pc:sldMk cId="2527603155" sldId="353"/>
        </pc:sldMkLst>
        <pc:spChg chg="mod">
          <ac:chgData name="Tami Corson" userId="17b03132-2f21-4edf-a2df-f25c30f43233" providerId="ADAL" clId="{DE91C734-911C-4AEA-859B-D1325E341CA2}" dt="2022-03-26T13:34:25.928" v="3489" actId="20577"/>
          <ac:spMkLst>
            <pc:docMk/>
            <pc:sldMk cId="2527603155" sldId="353"/>
            <ac:spMk id="2" creationId="{608E690F-8CF2-4ABB-BEF4-B86D373DAFAD}"/>
          </ac:spMkLst>
        </pc:spChg>
        <pc:spChg chg="mod">
          <ac:chgData name="Tami Corson" userId="17b03132-2f21-4edf-a2df-f25c30f43233" providerId="ADAL" clId="{DE91C734-911C-4AEA-859B-D1325E341CA2}" dt="2022-03-26T13:34:43.658" v="3540" actId="20577"/>
          <ac:spMkLst>
            <pc:docMk/>
            <pc:sldMk cId="2527603155" sldId="353"/>
            <ac:spMk id="5" creationId="{55559F1F-251F-4635-8A0D-08A7ADA07273}"/>
          </ac:spMkLst>
        </pc:spChg>
        <pc:spChg chg="mod">
          <ac:chgData name="Tami Corson" userId="17b03132-2f21-4edf-a2df-f25c30f43233" providerId="ADAL" clId="{DE91C734-911C-4AEA-859B-D1325E341CA2}" dt="2022-03-26T13:43:32.324" v="4512" actId="20577"/>
          <ac:spMkLst>
            <pc:docMk/>
            <pc:sldMk cId="2527603155" sldId="353"/>
            <ac:spMk id="6" creationId="{381230BA-653D-44CE-9AC8-F83E1E142ED2}"/>
          </ac:spMkLst>
        </pc:spChg>
        <pc:spChg chg="mod">
          <ac:chgData name="Tami Corson" userId="17b03132-2f21-4edf-a2df-f25c30f43233" providerId="ADAL" clId="{DE91C734-911C-4AEA-859B-D1325E341CA2}" dt="2022-03-26T13:43:14.903" v="4472" actId="6549"/>
          <ac:spMkLst>
            <pc:docMk/>
            <pc:sldMk cId="2527603155" sldId="353"/>
            <ac:spMk id="7" creationId="{5CC2109E-2E2D-46CC-B856-A39FE7E1BE02}"/>
          </ac:spMkLst>
        </pc:spChg>
        <pc:spChg chg="mod">
          <ac:chgData name="Tami Corson" userId="17b03132-2f21-4edf-a2df-f25c30f43233" providerId="ADAL" clId="{DE91C734-911C-4AEA-859B-D1325E341CA2}" dt="2022-03-26T13:43:24.252" v="4489" actId="20577"/>
          <ac:spMkLst>
            <pc:docMk/>
            <pc:sldMk cId="2527603155" sldId="353"/>
            <ac:spMk id="8" creationId="{B1EC9CE1-2695-4B56-ABB2-82D9F7DD622C}"/>
          </ac:spMkLst>
        </pc:spChg>
        <pc:spChg chg="mod">
          <ac:chgData name="Tami Corson" userId="17b03132-2f21-4edf-a2df-f25c30f43233" providerId="ADAL" clId="{DE91C734-911C-4AEA-859B-D1325E341CA2}" dt="2022-03-26T13:41:51.731" v="3835" actId="20577"/>
          <ac:spMkLst>
            <pc:docMk/>
            <pc:sldMk cId="2527603155" sldId="353"/>
            <ac:spMk id="9" creationId="{45C04764-F269-4F64-9737-7683A5D0C3C8}"/>
          </ac:spMkLst>
        </pc:spChg>
        <pc:spChg chg="mod">
          <ac:chgData name="Tami Corson" userId="17b03132-2f21-4edf-a2df-f25c30f43233" providerId="ADAL" clId="{DE91C734-911C-4AEA-859B-D1325E341CA2}" dt="2022-03-26T13:43:07.592" v="4448" actId="6549"/>
          <ac:spMkLst>
            <pc:docMk/>
            <pc:sldMk cId="2527603155" sldId="353"/>
            <ac:spMk id="15" creationId="{1F301F17-C695-479F-8C1E-0A4D7A9FF58B}"/>
          </ac:spMkLst>
        </pc:spChg>
        <pc:spChg chg="mod">
          <ac:chgData name="Tami Corson" userId="17b03132-2f21-4edf-a2df-f25c30f43233" providerId="ADAL" clId="{DE91C734-911C-4AEA-859B-D1325E341CA2}" dt="2022-03-26T13:42:34.706" v="4132" actId="6549"/>
          <ac:spMkLst>
            <pc:docMk/>
            <pc:sldMk cId="2527603155" sldId="353"/>
            <ac:spMk id="17" creationId="{1D0F6373-7FF4-F64B-A9FB-FA5D91D110D1}"/>
          </ac:spMkLst>
        </pc:spChg>
        <pc:spChg chg="add mod">
          <ac:chgData name="Tami Corson" userId="17b03132-2f21-4edf-a2df-f25c30f43233" providerId="ADAL" clId="{DE91C734-911C-4AEA-859B-D1325E341CA2}" dt="2022-03-26T13:34:56.678" v="3541"/>
          <ac:spMkLst>
            <pc:docMk/>
            <pc:sldMk cId="2527603155" sldId="353"/>
            <ac:spMk id="18" creationId="{59DC203A-4330-4BED-90A1-291AF3AE5B09}"/>
          </ac:spMkLst>
        </pc:spChg>
        <pc:spChg chg="mod">
          <ac:chgData name="Tami Corson" userId="17b03132-2f21-4edf-a2df-f25c30f43233" providerId="ADAL" clId="{DE91C734-911C-4AEA-859B-D1325E341CA2}" dt="2022-03-26T13:34:10.602" v="3433" actId="20577"/>
          <ac:spMkLst>
            <pc:docMk/>
            <pc:sldMk cId="2527603155" sldId="353"/>
            <ac:spMk id="22" creationId="{5B0F76B3-C679-463B-BB8B-C3595E84DD74}"/>
          </ac:spMkLst>
        </pc:spChg>
      </pc:sldChg>
      <pc:sldChg chg="delSp modSp del mod">
        <pc:chgData name="Tami Corson" userId="17b03132-2f21-4edf-a2df-f25c30f43233" providerId="ADAL" clId="{DE91C734-911C-4AEA-859B-D1325E341CA2}" dt="2022-03-26T13:20:12.749" v="701" actId="47"/>
        <pc:sldMkLst>
          <pc:docMk/>
          <pc:sldMk cId="2060296423" sldId="355"/>
        </pc:sldMkLst>
        <pc:spChg chg="mod">
          <ac:chgData name="Tami Corson" userId="17b03132-2f21-4edf-a2df-f25c30f43233" providerId="ADAL" clId="{DE91C734-911C-4AEA-859B-D1325E341CA2}" dt="2022-03-26T13:20:02.349" v="699" actId="20577"/>
          <ac:spMkLst>
            <pc:docMk/>
            <pc:sldMk cId="2060296423" sldId="355"/>
            <ac:spMk id="2" creationId="{04EDEE64-E746-78F4-1324-7AF433DDB119}"/>
          </ac:spMkLst>
        </pc:spChg>
        <pc:picChg chg="del">
          <ac:chgData name="Tami Corson" userId="17b03132-2f21-4edf-a2df-f25c30f43233" providerId="ADAL" clId="{DE91C734-911C-4AEA-859B-D1325E341CA2}" dt="2022-03-26T13:20:08.065" v="700" actId="478"/>
          <ac:picMkLst>
            <pc:docMk/>
            <pc:sldMk cId="2060296423" sldId="355"/>
            <ac:picMk id="6" creationId="{E218F9C1-6B29-4CDC-805D-1F58BA675490}"/>
          </ac:picMkLst>
        </pc:picChg>
      </pc:sldChg>
      <pc:sldChg chg="delSp modSp del mod">
        <pc:chgData name="Tami Corson" userId="17b03132-2f21-4edf-a2df-f25c30f43233" providerId="ADAL" clId="{DE91C734-911C-4AEA-859B-D1325E341CA2}" dt="2022-03-26T13:26:23.034" v="1942" actId="47"/>
        <pc:sldMkLst>
          <pc:docMk/>
          <pc:sldMk cId="4017139295" sldId="356"/>
        </pc:sldMkLst>
        <pc:spChg chg="del">
          <ac:chgData name="Tami Corson" userId="17b03132-2f21-4edf-a2df-f25c30f43233" providerId="ADAL" clId="{DE91C734-911C-4AEA-859B-D1325E341CA2}" dt="2022-03-26T13:26:18.627" v="1941" actId="478"/>
          <ac:spMkLst>
            <pc:docMk/>
            <pc:sldMk cId="4017139295" sldId="356"/>
            <ac:spMk id="16" creationId="{F29BBF2D-5F15-45EC-BE2A-14ABF1E18DB5}"/>
          </ac:spMkLst>
        </pc:spChg>
        <pc:spChg chg="mod">
          <ac:chgData name="Tami Corson" userId="17b03132-2f21-4edf-a2df-f25c30f43233" providerId="ADAL" clId="{DE91C734-911C-4AEA-859B-D1325E341CA2}" dt="2022-03-26T13:26:14.339" v="1940" actId="20577"/>
          <ac:spMkLst>
            <pc:docMk/>
            <pc:sldMk cId="4017139295" sldId="356"/>
            <ac:spMk id="601" creationId="{00000000-0000-0000-0000-000000000000}"/>
          </ac:spMkLst>
        </pc:spChg>
      </pc:sldChg>
      <pc:sldChg chg="del">
        <pc:chgData name="Tami Corson" userId="17b03132-2f21-4edf-a2df-f25c30f43233" providerId="ADAL" clId="{DE91C734-911C-4AEA-859B-D1325E341CA2}" dt="2022-03-26T13:26:30.394" v="1943" actId="47"/>
        <pc:sldMkLst>
          <pc:docMk/>
          <pc:sldMk cId="73800528" sldId="357"/>
        </pc:sldMkLst>
      </pc:sldChg>
      <pc:sldChg chg="del">
        <pc:chgData name="Tami Corson" userId="17b03132-2f21-4edf-a2df-f25c30f43233" providerId="ADAL" clId="{DE91C734-911C-4AEA-859B-D1325E341CA2}" dt="2022-03-26T13:29:06.253" v="2627" actId="47"/>
        <pc:sldMkLst>
          <pc:docMk/>
          <pc:sldMk cId="2689461321" sldId="358"/>
        </pc:sldMkLst>
      </pc:sldChg>
      <pc:sldChg chg="del">
        <pc:chgData name="Tami Corson" userId="17b03132-2f21-4edf-a2df-f25c30f43233" providerId="ADAL" clId="{DE91C734-911C-4AEA-859B-D1325E341CA2}" dt="2022-03-26T13:29:07.934" v="2628" actId="47"/>
        <pc:sldMkLst>
          <pc:docMk/>
          <pc:sldMk cId="3608811986" sldId="360"/>
        </pc:sldMkLst>
      </pc:sldChg>
      <pc:sldChg chg="addSp delSp modSp add mod">
        <pc:chgData name="Tami Corson" userId="17b03132-2f21-4edf-a2df-f25c30f43233" providerId="ADAL" clId="{DE91C734-911C-4AEA-859B-D1325E341CA2}" dt="2022-03-26T13:11:56.625" v="119"/>
        <pc:sldMkLst>
          <pc:docMk/>
          <pc:sldMk cId="4065509054" sldId="361"/>
        </pc:sldMkLst>
        <pc:spChg chg="add del mod">
          <ac:chgData name="Tami Corson" userId="17b03132-2f21-4edf-a2df-f25c30f43233" providerId="ADAL" clId="{DE91C734-911C-4AEA-859B-D1325E341CA2}" dt="2022-03-26T13:10:27.907" v="95" actId="478"/>
          <ac:spMkLst>
            <pc:docMk/>
            <pc:sldMk cId="4065509054" sldId="361"/>
            <ac:spMk id="5" creationId="{BA701231-C42C-4738-BF59-3542648A1F47}"/>
          </ac:spMkLst>
        </pc:spChg>
        <pc:spChg chg="del mod">
          <ac:chgData name="Tami Corson" userId="17b03132-2f21-4edf-a2df-f25c30f43233" providerId="ADAL" clId="{DE91C734-911C-4AEA-859B-D1325E341CA2}" dt="2022-03-26T13:11:56.625" v="119"/>
          <ac:spMkLst>
            <pc:docMk/>
            <pc:sldMk cId="4065509054" sldId="361"/>
            <ac:spMk id="94" creationId="{E31314A6-B11D-4476-9803-2FB49A1BD625}"/>
          </ac:spMkLst>
        </pc:spChg>
        <pc:spChg chg="add mod">
          <ac:chgData name="Tami Corson" userId="17b03132-2f21-4edf-a2df-f25c30f43233" providerId="ADAL" clId="{DE91C734-911C-4AEA-859B-D1325E341CA2}" dt="2022-03-26T13:09:59.070" v="89"/>
          <ac:spMkLst>
            <pc:docMk/>
            <pc:sldMk cId="4065509054" sldId="361"/>
            <ac:spMk id="100" creationId="{E73B00D2-2AF6-4AE8-9C18-97BF7A438E41}"/>
          </ac:spMkLst>
        </pc:spChg>
        <pc:spChg chg="add mod">
          <ac:chgData name="Tami Corson" userId="17b03132-2f21-4edf-a2df-f25c30f43233" providerId="ADAL" clId="{DE91C734-911C-4AEA-859B-D1325E341CA2}" dt="2022-03-26T13:11:32.998" v="98"/>
          <ac:spMkLst>
            <pc:docMk/>
            <pc:sldMk cId="4065509054" sldId="361"/>
            <ac:spMk id="102" creationId="{AC7972F2-4583-4C30-91B4-8AD95B2DDD20}"/>
          </ac:spMkLst>
        </pc:spChg>
        <pc:spChg chg="add del">
          <ac:chgData name="Tami Corson" userId="17b03132-2f21-4edf-a2df-f25c30f43233" providerId="ADAL" clId="{DE91C734-911C-4AEA-859B-D1325E341CA2}" dt="2022-03-26T13:10:26.407" v="94" actId="478"/>
          <ac:spMkLst>
            <pc:docMk/>
            <pc:sldMk cId="4065509054" sldId="361"/>
            <ac:spMk id="344" creationId="{00000000-0000-0000-0000-000000000000}"/>
          </ac:spMkLst>
        </pc:spChg>
        <pc:spChg chg="mod">
          <ac:chgData name="Tami Corson" userId="17b03132-2f21-4edf-a2df-f25c30f43233" providerId="ADAL" clId="{DE91C734-911C-4AEA-859B-D1325E341CA2}" dt="2022-03-26T13:09:34.335" v="88" actId="14100"/>
          <ac:spMkLst>
            <pc:docMk/>
            <pc:sldMk cId="4065509054" sldId="361"/>
            <ac:spMk id="401" creationId="{00000000-0000-0000-0000-000000000000}"/>
          </ac:spMkLst>
        </pc:spChg>
        <pc:spChg chg="del">
          <ac:chgData name="Tami Corson" userId="17b03132-2f21-4edf-a2df-f25c30f43233" providerId="ADAL" clId="{DE91C734-911C-4AEA-859B-D1325E341CA2}" dt="2022-03-26T13:11:31.638" v="97" actId="478"/>
          <ac:spMkLst>
            <pc:docMk/>
            <pc:sldMk cId="4065509054" sldId="361"/>
            <ac:spMk id="453" creationId="{00000000-0000-0000-0000-000000000000}"/>
          </ac:spMkLst>
        </pc:spChg>
        <pc:grpChg chg="mod">
          <ac:chgData name="Tami Corson" userId="17b03132-2f21-4edf-a2df-f25c30f43233" providerId="ADAL" clId="{DE91C734-911C-4AEA-859B-D1325E341CA2}" dt="2022-03-26T13:10:59.328" v="96" actId="1076"/>
          <ac:grpSpMkLst>
            <pc:docMk/>
            <pc:sldMk cId="4065509054" sldId="361"/>
            <ac:grpSpMk id="3" creationId="{04B4B9EF-39BF-81F3-070D-703E1C6BC8C8}"/>
          </ac:grpSpMkLst>
        </pc:grpChg>
        <pc:cxnChg chg="mod">
          <ac:chgData name="Tami Corson" userId="17b03132-2f21-4edf-a2df-f25c30f43233" providerId="ADAL" clId="{DE91C734-911C-4AEA-859B-D1325E341CA2}" dt="2022-03-26T13:08:55.531" v="84" actId="1076"/>
          <ac:cxnSpMkLst>
            <pc:docMk/>
            <pc:sldMk cId="4065509054" sldId="361"/>
            <ac:cxnSpMk id="119" creationId="{BE5967B3-C8EE-4DCD-9A67-1ED6C8099880}"/>
          </ac:cxnSpMkLst>
        </pc:cxnChg>
      </pc:sldChg>
      <pc:sldChg chg="addSp delSp modSp add mod">
        <pc:chgData name="Tami Corson" userId="17b03132-2f21-4edf-a2df-f25c30f43233" providerId="ADAL" clId="{DE91C734-911C-4AEA-859B-D1325E341CA2}" dt="2022-03-26T13:13:17.834" v="130" actId="207"/>
        <pc:sldMkLst>
          <pc:docMk/>
          <pc:sldMk cId="2901620941" sldId="362"/>
        </pc:sldMkLst>
        <pc:spChg chg="add del mod">
          <ac:chgData name="Tami Corson" userId="17b03132-2f21-4edf-a2df-f25c30f43233" providerId="ADAL" clId="{DE91C734-911C-4AEA-859B-D1325E341CA2}" dt="2022-03-26T13:12:58.897" v="126" actId="478"/>
          <ac:spMkLst>
            <pc:docMk/>
            <pc:sldMk cId="2901620941" sldId="362"/>
            <ac:spMk id="3" creationId="{686DFACA-47C0-4142-BC74-1877F0C4C346}"/>
          </ac:spMkLst>
        </pc:spChg>
        <pc:spChg chg="add mod">
          <ac:chgData name="Tami Corson" userId="17b03132-2f21-4edf-a2df-f25c30f43233" providerId="ADAL" clId="{DE91C734-911C-4AEA-859B-D1325E341CA2}" dt="2022-03-26T13:13:02.934" v="128" actId="27636"/>
          <ac:spMkLst>
            <pc:docMk/>
            <pc:sldMk cId="2901620941" sldId="362"/>
            <ac:spMk id="5" creationId="{EF00F350-911D-4CEC-99F6-BFF3C2177F74}"/>
          </ac:spMkLst>
        </pc:spChg>
        <pc:spChg chg="add mod">
          <ac:chgData name="Tami Corson" userId="17b03132-2f21-4edf-a2df-f25c30f43233" providerId="ADAL" clId="{DE91C734-911C-4AEA-859B-D1325E341CA2}" dt="2022-03-26T13:13:17.834" v="130" actId="207"/>
          <ac:spMkLst>
            <pc:docMk/>
            <pc:sldMk cId="2901620941" sldId="362"/>
            <ac:spMk id="6" creationId="{EF0A4C45-A808-48D3-9F38-89F49AF512FF}"/>
          </ac:spMkLst>
        </pc:spChg>
        <pc:spChg chg="del">
          <ac:chgData name="Tami Corson" userId="17b03132-2f21-4edf-a2df-f25c30f43233" providerId="ADAL" clId="{DE91C734-911C-4AEA-859B-D1325E341CA2}" dt="2022-03-26T13:12:54.760" v="125" actId="478"/>
          <ac:spMkLst>
            <pc:docMk/>
            <pc:sldMk cId="2901620941" sldId="362"/>
            <ac:spMk id="851" creationId="{00000000-0000-0000-0000-000000000000}"/>
          </ac:spMkLst>
        </pc:spChg>
        <pc:spChg chg="del">
          <ac:chgData name="Tami Corson" userId="17b03132-2f21-4edf-a2df-f25c30f43233" providerId="ADAL" clId="{DE91C734-911C-4AEA-859B-D1325E341CA2}" dt="2022-03-26T13:13:02.922" v="127" actId="478"/>
          <ac:spMkLst>
            <pc:docMk/>
            <pc:sldMk cId="2901620941" sldId="362"/>
            <ac:spMk id="852" creationId="{00000000-0000-0000-0000-000000000000}"/>
          </ac:spMkLst>
        </pc:spChg>
      </pc:sldChg>
      <pc:sldChg chg="addSp delSp modSp mod">
        <pc:chgData name="Tami Corson" userId="17b03132-2f21-4edf-a2df-f25c30f43233" providerId="ADAL" clId="{DE91C734-911C-4AEA-859B-D1325E341CA2}" dt="2022-04-05T14:36:53.833" v="12370"/>
        <pc:sldMkLst>
          <pc:docMk/>
          <pc:sldMk cId="2576879601" sldId="365"/>
        </pc:sldMkLst>
        <pc:spChg chg="mod">
          <ac:chgData name="Tami Corson" userId="17b03132-2f21-4edf-a2df-f25c30f43233" providerId="ADAL" clId="{DE91C734-911C-4AEA-859B-D1325E341CA2}" dt="2022-04-05T14:09:43.695" v="12037" actId="1076"/>
          <ac:spMkLst>
            <pc:docMk/>
            <pc:sldMk cId="2576879601" sldId="365"/>
            <ac:spMk id="2" creationId="{AB52A157-2CB8-6DCB-8D3B-00713BF25DCA}"/>
          </ac:spMkLst>
        </pc:spChg>
        <pc:spChg chg="mod">
          <ac:chgData name="Tami Corson" userId="17b03132-2f21-4edf-a2df-f25c30f43233" providerId="ADAL" clId="{DE91C734-911C-4AEA-859B-D1325E341CA2}" dt="2022-04-05T14:09:34.869" v="12036"/>
          <ac:spMkLst>
            <pc:docMk/>
            <pc:sldMk cId="2576879601" sldId="365"/>
            <ac:spMk id="7" creationId="{417FAD84-EE07-46E5-9A94-99C8B80CFF74}"/>
          </ac:spMkLst>
        </pc:spChg>
        <pc:spChg chg="mod">
          <ac:chgData name="Tami Corson" userId="17b03132-2f21-4edf-a2df-f25c30f43233" providerId="ADAL" clId="{DE91C734-911C-4AEA-859B-D1325E341CA2}" dt="2022-04-05T14:09:34.869" v="12036"/>
          <ac:spMkLst>
            <pc:docMk/>
            <pc:sldMk cId="2576879601" sldId="365"/>
            <ac:spMk id="8" creationId="{070525DB-C227-4B2B-9F9B-79902086D8C2}"/>
          </ac:spMkLst>
        </pc:spChg>
        <pc:spChg chg="add del mod">
          <ac:chgData name="Tami Corson" userId="17b03132-2f21-4edf-a2df-f25c30f43233" providerId="ADAL" clId="{DE91C734-911C-4AEA-859B-D1325E341CA2}" dt="2022-04-05T14:36:52.743" v="12369" actId="478"/>
          <ac:spMkLst>
            <pc:docMk/>
            <pc:sldMk cId="2576879601" sldId="365"/>
            <ac:spMk id="11" creationId="{F33CCCFC-59CB-41F8-8273-8EAF0D5D79E8}"/>
          </ac:spMkLst>
        </pc:spChg>
        <pc:spChg chg="add mod">
          <ac:chgData name="Tami Corson" userId="17b03132-2f21-4edf-a2df-f25c30f43233" providerId="ADAL" clId="{DE91C734-911C-4AEA-859B-D1325E341CA2}" dt="2022-04-05T14:36:53.833" v="12370"/>
          <ac:spMkLst>
            <pc:docMk/>
            <pc:sldMk cId="2576879601" sldId="365"/>
            <ac:spMk id="12" creationId="{9FEA076C-4356-439E-8C68-31D207CCC669}"/>
          </ac:spMkLst>
        </pc:spChg>
        <pc:grpChg chg="add mod">
          <ac:chgData name="Tami Corson" userId="17b03132-2f21-4edf-a2df-f25c30f43233" providerId="ADAL" clId="{DE91C734-911C-4AEA-859B-D1325E341CA2}" dt="2022-04-05T14:09:34.869" v="12036"/>
          <ac:grpSpMkLst>
            <pc:docMk/>
            <pc:sldMk cId="2576879601" sldId="365"/>
            <ac:grpSpMk id="6" creationId="{CDA401A3-B5D9-4D8E-8713-1475FCB432D9}"/>
          </ac:grpSpMkLst>
        </pc:grpChg>
      </pc:sldChg>
      <pc:sldChg chg="addSp delSp modSp mod">
        <pc:chgData name="Tami Corson" userId="17b03132-2f21-4edf-a2df-f25c30f43233" providerId="ADAL" clId="{DE91C734-911C-4AEA-859B-D1325E341CA2}" dt="2022-04-05T14:36:42.119" v="12368" actId="6549"/>
        <pc:sldMkLst>
          <pc:docMk/>
          <pc:sldMk cId="1695560817" sldId="366"/>
        </pc:sldMkLst>
        <pc:spChg chg="mod">
          <ac:chgData name="Tami Corson" userId="17b03132-2f21-4edf-a2df-f25c30f43233" providerId="ADAL" clId="{DE91C734-911C-4AEA-859B-D1325E341CA2}" dt="2022-04-05T14:10:31.350" v="12043" actId="1076"/>
          <ac:spMkLst>
            <pc:docMk/>
            <pc:sldMk cId="1695560817" sldId="366"/>
            <ac:spMk id="2" creationId="{AB52A157-2CB8-6DCB-8D3B-00713BF25DCA}"/>
          </ac:spMkLst>
        </pc:spChg>
        <pc:spChg chg="mod">
          <ac:chgData name="Tami Corson" userId="17b03132-2f21-4edf-a2df-f25c30f43233" providerId="ADAL" clId="{DE91C734-911C-4AEA-859B-D1325E341CA2}" dt="2022-04-05T14:36:42.119" v="12368" actId="6549"/>
          <ac:spMkLst>
            <pc:docMk/>
            <pc:sldMk cId="1695560817" sldId="366"/>
            <ac:spMk id="5" creationId="{0BD814A1-8A3A-D6C7-A428-EFF601806E48}"/>
          </ac:spMkLst>
        </pc:spChg>
        <pc:spChg chg="mod">
          <ac:chgData name="Tami Corson" userId="17b03132-2f21-4edf-a2df-f25c30f43233" providerId="ADAL" clId="{DE91C734-911C-4AEA-859B-D1325E341CA2}" dt="2022-04-05T14:10:00.214" v="12038"/>
          <ac:spMkLst>
            <pc:docMk/>
            <pc:sldMk cId="1695560817" sldId="366"/>
            <ac:spMk id="65" creationId="{694B922C-2144-4F38-8B20-77A0EF95EB31}"/>
          </ac:spMkLst>
        </pc:spChg>
        <pc:spChg chg="mod">
          <ac:chgData name="Tami Corson" userId="17b03132-2f21-4edf-a2df-f25c30f43233" providerId="ADAL" clId="{DE91C734-911C-4AEA-859B-D1325E341CA2}" dt="2022-04-05T14:10:00.214" v="12038"/>
          <ac:spMkLst>
            <pc:docMk/>
            <pc:sldMk cId="1695560817" sldId="366"/>
            <ac:spMk id="66" creationId="{E4C97E3D-EE52-4E12-BAAB-2D35166DEBB0}"/>
          </ac:spMkLst>
        </pc:spChg>
        <pc:spChg chg="mod">
          <ac:chgData name="Tami Corson" userId="17b03132-2f21-4edf-a2df-f25c30f43233" providerId="ADAL" clId="{DE91C734-911C-4AEA-859B-D1325E341CA2}" dt="2022-04-05T14:11:00.871" v="12045"/>
          <ac:spMkLst>
            <pc:docMk/>
            <pc:sldMk cId="1695560817" sldId="366"/>
            <ac:spMk id="74" creationId="{482DAF0B-D17F-4704-93D6-BBBED6028787}"/>
          </ac:spMkLst>
        </pc:spChg>
        <pc:spChg chg="mod">
          <ac:chgData name="Tami Corson" userId="17b03132-2f21-4edf-a2df-f25c30f43233" providerId="ADAL" clId="{DE91C734-911C-4AEA-859B-D1325E341CA2}" dt="2022-04-05T14:11:00.871" v="12045"/>
          <ac:spMkLst>
            <pc:docMk/>
            <pc:sldMk cId="1695560817" sldId="366"/>
            <ac:spMk id="75" creationId="{E0F3108E-902E-4DB9-8D78-1D3F9D41BF6D}"/>
          </ac:spMkLst>
        </pc:spChg>
        <pc:spChg chg="mod">
          <ac:chgData name="Tami Corson" userId="17b03132-2f21-4edf-a2df-f25c30f43233" providerId="ADAL" clId="{DE91C734-911C-4AEA-859B-D1325E341CA2}" dt="2022-04-05T14:12:13.841" v="12051"/>
          <ac:spMkLst>
            <pc:docMk/>
            <pc:sldMk cId="1695560817" sldId="366"/>
            <ac:spMk id="77" creationId="{59AA964F-535A-41AE-BBDD-FB86C4B3BF5B}"/>
          </ac:spMkLst>
        </pc:spChg>
        <pc:spChg chg="mod">
          <ac:chgData name="Tami Corson" userId="17b03132-2f21-4edf-a2df-f25c30f43233" providerId="ADAL" clId="{DE91C734-911C-4AEA-859B-D1325E341CA2}" dt="2022-04-05T14:12:13.841" v="12051"/>
          <ac:spMkLst>
            <pc:docMk/>
            <pc:sldMk cId="1695560817" sldId="366"/>
            <ac:spMk id="79" creationId="{BDB6CD1D-98FC-4E44-8804-577B2AA4F1B1}"/>
          </ac:spMkLst>
        </pc:spChg>
        <pc:grpChg chg="add del mod">
          <ac:chgData name="Tami Corson" userId="17b03132-2f21-4edf-a2df-f25c30f43233" providerId="ADAL" clId="{DE91C734-911C-4AEA-859B-D1325E341CA2}" dt="2022-04-05T14:10:47.624" v="12044" actId="478"/>
          <ac:grpSpMkLst>
            <pc:docMk/>
            <pc:sldMk cId="1695560817" sldId="366"/>
            <ac:grpSpMk id="64" creationId="{3EB8A10B-EEB7-4F1C-9948-34B0F467AEAB}"/>
          </ac:grpSpMkLst>
        </pc:grpChg>
        <pc:grpChg chg="add del mod">
          <ac:chgData name="Tami Corson" userId="17b03132-2f21-4edf-a2df-f25c30f43233" providerId="ADAL" clId="{DE91C734-911C-4AEA-859B-D1325E341CA2}" dt="2022-04-05T14:12:06.178" v="12050" actId="478"/>
          <ac:grpSpMkLst>
            <pc:docMk/>
            <pc:sldMk cId="1695560817" sldId="366"/>
            <ac:grpSpMk id="73" creationId="{33873A3D-6758-4EE5-8AB7-54B3A359EEED}"/>
          </ac:grpSpMkLst>
        </pc:grpChg>
        <pc:grpChg chg="add mod">
          <ac:chgData name="Tami Corson" userId="17b03132-2f21-4edf-a2df-f25c30f43233" providerId="ADAL" clId="{DE91C734-911C-4AEA-859B-D1325E341CA2}" dt="2022-04-05T14:12:13.841" v="12051"/>
          <ac:grpSpMkLst>
            <pc:docMk/>
            <pc:sldMk cId="1695560817" sldId="366"/>
            <ac:grpSpMk id="76" creationId="{CA6CC004-F525-49CA-BCE7-099A9404F0F3}"/>
          </ac:grpSpMkLst>
        </pc:grpChg>
      </pc:sldChg>
      <pc:sldChg chg="addSp delSp modSp mod">
        <pc:chgData name="Tami Corson" userId="17b03132-2f21-4edf-a2df-f25c30f43233" providerId="ADAL" clId="{DE91C734-911C-4AEA-859B-D1325E341CA2}" dt="2022-04-05T17:17:34.376" v="12851" actId="2"/>
        <pc:sldMkLst>
          <pc:docMk/>
          <pc:sldMk cId="3762238417" sldId="367"/>
        </pc:sldMkLst>
        <pc:spChg chg="mod">
          <ac:chgData name="Tami Corson" userId="17b03132-2f21-4edf-a2df-f25c30f43233" providerId="ADAL" clId="{DE91C734-911C-4AEA-859B-D1325E341CA2}" dt="2022-03-30T23:15:09.374" v="8548" actId="1076"/>
          <ac:spMkLst>
            <pc:docMk/>
            <pc:sldMk cId="3762238417" sldId="367"/>
            <ac:spMk id="2" creationId="{AB52A157-2CB8-6DCB-8D3B-00713BF25DCA}"/>
          </ac:spMkLst>
        </pc:spChg>
        <pc:spChg chg="mod">
          <ac:chgData name="Tami Corson" userId="17b03132-2f21-4edf-a2df-f25c30f43233" providerId="ADAL" clId="{DE91C734-911C-4AEA-859B-D1325E341CA2}" dt="2022-04-05T17:17:29.009" v="12849" actId="313"/>
          <ac:spMkLst>
            <pc:docMk/>
            <pc:sldMk cId="3762238417" sldId="367"/>
            <ac:spMk id="3" creationId="{346B9D98-5C00-250F-2E85-76FD3A920D22}"/>
          </ac:spMkLst>
        </pc:spChg>
        <pc:spChg chg="add mod">
          <ac:chgData name="Tami Corson" userId="17b03132-2f21-4edf-a2df-f25c30f43233" providerId="ADAL" clId="{DE91C734-911C-4AEA-859B-D1325E341CA2}" dt="2022-04-05T17:17:34.376" v="12851" actId="2"/>
          <ac:spMkLst>
            <pc:docMk/>
            <pc:sldMk cId="3762238417" sldId="367"/>
            <ac:spMk id="5" creationId="{36D64229-262E-4A6E-9C18-00F422DCB439}"/>
          </ac:spMkLst>
        </pc:spChg>
        <pc:spChg chg="mod">
          <ac:chgData name="Tami Corson" userId="17b03132-2f21-4edf-a2df-f25c30f43233" providerId="ADAL" clId="{DE91C734-911C-4AEA-859B-D1325E341CA2}" dt="2022-03-30T23:15:00.145" v="8547"/>
          <ac:spMkLst>
            <pc:docMk/>
            <pc:sldMk cId="3762238417" sldId="367"/>
            <ac:spMk id="7" creationId="{8D8EC8C6-E4D1-4DBB-983D-FE47EF3371A4}"/>
          </ac:spMkLst>
        </pc:spChg>
        <pc:spChg chg="mod">
          <ac:chgData name="Tami Corson" userId="17b03132-2f21-4edf-a2df-f25c30f43233" providerId="ADAL" clId="{DE91C734-911C-4AEA-859B-D1325E341CA2}" dt="2022-03-30T23:15:00.145" v="8547"/>
          <ac:spMkLst>
            <pc:docMk/>
            <pc:sldMk cId="3762238417" sldId="367"/>
            <ac:spMk id="8" creationId="{0C428FE0-CEA6-4B06-818A-B15A33773397}"/>
          </ac:spMkLst>
        </pc:spChg>
        <pc:spChg chg="add mod">
          <ac:chgData name="Tami Corson" userId="17b03132-2f21-4edf-a2df-f25c30f43233" providerId="ADAL" clId="{DE91C734-911C-4AEA-859B-D1325E341CA2}" dt="2022-03-31T18:47:47.767" v="9622" actId="20577"/>
          <ac:spMkLst>
            <pc:docMk/>
            <pc:sldMk cId="3762238417" sldId="367"/>
            <ac:spMk id="9" creationId="{A559BC09-4387-488E-85BC-CBE75B1CE17C}"/>
          </ac:spMkLst>
        </pc:spChg>
        <pc:spChg chg="mod">
          <ac:chgData name="Tami Corson" userId="17b03132-2f21-4edf-a2df-f25c30f43233" providerId="ADAL" clId="{DE91C734-911C-4AEA-859B-D1325E341CA2}" dt="2022-04-05T02:20:54.985" v="11617" actId="1076"/>
          <ac:spMkLst>
            <pc:docMk/>
            <pc:sldMk cId="3762238417" sldId="367"/>
            <ac:spMk id="11" creationId="{CBD3480E-29E4-CF16-7FAC-4FDE84110F7D}"/>
          </ac:spMkLst>
        </pc:spChg>
        <pc:spChg chg="add del mod">
          <ac:chgData name="Tami Corson" userId="17b03132-2f21-4edf-a2df-f25c30f43233" providerId="ADAL" clId="{DE91C734-911C-4AEA-859B-D1325E341CA2}" dt="2022-04-05T02:23:16.579" v="11619" actId="478"/>
          <ac:spMkLst>
            <pc:docMk/>
            <pc:sldMk cId="3762238417" sldId="367"/>
            <ac:spMk id="12" creationId="{7AB26D86-2E9A-4497-88F4-CF4E6B52F215}"/>
          </ac:spMkLst>
        </pc:spChg>
        <pc:spChg chg="add mod">
          <ac:chgData name="Tami Corson" userId="17b03132-2f21-4edf-a2df-f25c30f43233" providerId="ADAL" clId="{DE91C734-911C-4AEA-859B-D1325E341CA2}" dt="2022-04-05T14:36:57.880" v="12371"/>
          <ac:spMkLst>
            <pc:docMk/>
            <pc:sldMk cId="3762238417" sldId="367"/>
            <ac:spMk id="13" creationId="{F106DBCA-0341-48B8-A479-099B70D97CBC}"/>
          </ac:spMkLst>
        </pc:spChg>
        <pc:grpChg chg="add mod">
          <ac:chgData name="Tami Corson" userId="17b03132-2f21-4edf-a2df-f25c30f43233" providerId="ADAL" clId="{DE91C734-911C-4AEA-859B-D1325E341CA2}" dt="2022-03-30T23:15:00.145" v="8547"/>
          <ac:grpSpMkLst>
            <pc:docMk/>
            <pc:sldMk cId="3762238417" sldId="367"/>
            <ac:grpSpMk id="6" creationId="{E77083C8-F76C-4F07-B275-7CDA0DAD89E4}"/>
          </ac:grpSpMkLst>
        </pc:grpChg>
      </pc:sldChg>
      <pc:sldChg chg="modSp mod">
        <pc:chgData name="Tami Corson" userId="17b03132-2f21-4edf-a2df-f25c30f43233" providerId="ADAL" clId="{DE91C734-911C-4AEA-859B-D1325E341CA2}" dt="2022-03-31T18:44:32.916" v="9479" actId="20577"/>
        <pc:sldMkLst>
          <pc:docMk/>
          <pc:sldMk cId="2478994861" sldId="368"/>
        </pc:sldMkLst>
        <pc:spChg chg="mod">
          <ac:chgData name="Tami Corson" userId="17b03132-2f21-4edf-a2df-f25c30f43233" providerId="ADAL" clId="{DE91C734-911C-4AEA-859B-D1325E341CA2}" dt="2022-03-31T18:44:32.916" v="9479" actId="20577"/>
          <ac:spMkLst>
            <pc:docMk/>
            <pc:sldMk cId="2478994861" sldId="368"/>
            <ac:spMk id="61" creationId="{4BA3EC63-1DC5-486F-98BD-5666DBC31E58}"/>
          </ac:spMkLst>
        </pc:spChg>
      </pc:sldChg>
      <pc:sldChg chg="delSp modSp add mod setBg">
        <pc:chgData name="Tami Corson" userId="17b03132-2f21-4edf-a2df-f25c30f43233" providerId="ADAL" clId="{DE91C734-911C-4AEA-859B-D1325E341CA2}" dt="2022-04-05T19:17:17.926" v="12861" actId="3626"/>
        <pc:sldMkLst>
          <pc:docMk/>
          <pc:sldMk cId="1138474479" sldId="369"/>
        </pc:sldMkLst>
        <pc:spChg chg="del mod">
          <ac:chgData name="Tami Corson" userId="17b03132-2f21-4edf-a2df-f25c30f43233" providerId="ADAL" clId="{DE91C734-911C-4AEA-859B-D1325E341CA2}" dt="2022-04-05T17:38:26.069" v="12859" actId="478"/>
          <ac:spMkLst>
            <pc:docMk/>
            <pc:sldMk cId="1138474479" sldId="369"/>
            <ac:spMk id="10" creationId="{A698D7F4-3A03-4266-B816-9503033CB2A4}"/>
          </ac:spMkLst>
        </pc:spChg>
        <pc:spChg chg="mod">
          <ac:chgData name="Tami Corson" userId="17b03132-2f21-4edf-a2df-f25c30f43233" providerId="ADAL" clId="{DE91C734-911C-4AEA-859B-D1325E341CA2}" dt="2022-03-30T02:05:18.932" v="8292" actId="20577"/>
          <ac:spMkLst>
            <pc:docMk/>
            <pc:sldMk cId="1138474479" sldId="369"/>
            <ac:spMk id="692" creationId="{00000000-0000-0000-0000-000000000000}"/>
          </ac:spMkLst>
        </pc:spChg>
        <pc:graphicFrameChg chg="mod modGraphic">
          <ac:chgData name="Tami Corson" userId="17b03132-2f21-4edf-a2df-f25c30f43233" providerId="ADAL" clId="{DE91C734-911C-4AEA-859B-D1325E341CA2}" dt="2022-04-05T19:17:17.926" v="12861" actId="3626"/>
          <ac:graphicFrameMkLst>
            <pc:docMk/>
            <pc:sldMk cId="1138474479" sldId="369"/>
            <ac:graphicFrameMk id="694" creationId="{00000000-0000-0000-0000-000000000000}"/>
          </ac:graphicFrameMkLst>
        </pc:graphicFrameChg>
      </pc:sldChg>
      <pc:sldChg chg="delSp modSp add mod setBg">
        <pc:chgData name="Tami Corson" userId="17b03132-2f21-4edf-a2df-f25c30f43233" providerId="ADAL" clId="{DE91C734-911C-4AEA-859B-D1325E341CA2}" dt="2022-04-05T17:16:38.025" v="12846"/>
        <pc:sldMkLst>
          <pc:docMk/>
          <pc:sldMk cId="388901022" sldId="370"/>
        </pc:sldMkLst>
        <pc:spChg chg="del mod">
          <ac:chgData name="Tami Corson" userId="17b03132-2f21-4edf-a2df-f25c30f43233" providerId="ADAL" clId="{DE91C734-911C-4AEA-859B-D1325E341CA2}" dt="2022-04-05T14:32:19.567" v="12163" actId="478"/>
          <ac:spMkLst>
            <pc:docMk/>
            <pc:sldMk cId="388901022" sldId="370"/>
            <ac:spMk id="10" creationId="{A698D7F4-3A03-4266-B816-9503033CB2A4}"/>
          </ac:spMkLst>
        </pc:spChg>
        <pc:spChg chg="mod">
          <ac:chgData name="Tami Corson" userId="17b03132-2f21-4edf-a2df-f25c30f43233" providerId="ADAL" clId="{DE91C734-911C-4AEA-859B-D1325E341CA2}" dt="2022-03-30T02:03:14.084" v="8165" actId="20577"/>
          <ac:spMkLst>
            <pc:docMk/>
            <pc:sldMk cId="388901022" sldId="370"/>
            <ac:spMk id="692" creationId="{00000000-0000-0000-0000-000000000000}"/>
          </ac:spMkLst>
        </pc:spChg>
        <pc:graphicFrameChg chg="mod modGraphic">
          <ac:chgData name="Tami Corson" userId="17b03132-2f21-4edf-a2df-f25c30f43233" providerId="ADAL" clId="{DE91C734-911C-4AEA-859B-D1325E341CA2}" dt="2022-04-05T17:16:38.025" v="12846"/>
          <ac:graphicFrameMkLst>
            <pc:docMk/>
            <pc:sldMk cId="388901022" sldId="370"/>
            <ac:graphicFrameMk id="694" creationId="{00000000-0000-0000-0000-000000000000}"/>
          </ac:graphicFrameMkLst>
        </pc:graphicFrameChg>
      </pc:sldChg>
      <pc:sldChg chg="modSp add mod">
        <pc:chgData name="Tami Corson" userId="17b03132-2f21-4edf-a2df-f25c30f43233" providerId="ADAL" clId="{DE91C734-911C-4AEA-859B-D1325E341CA2}" dt="2022-04-05T16:53:04.985" v="12544" actId="20577"/>
        <pc:sldMkLst>
          <pc:docMk/>
          <pc:sldMk cId="603633981" sldId="371"/>
        </pc:sldMkLst>
        <pc:spChg chg="mod">
          <ac:chgData name="Tami Corson" userId="17b03132-2f21-4edf-a2df-f25c30f43233" providerId="ADAL" clId="{DE91C734-911C-4AEA-859B-D1325E341CA2}" dt="2022-03-30T02:05:04.339" v="8281" actId="20577"/>
          <ac:spMkLst>
            <pc:docMk/>
            <pc:sldMk cId="603633981" sldId="371"/>
            <ac:spMk id="692" creationId="{00000000-0000-0000-0000-000000000000}"/>
          </ac:spMkLst>
        </pc:spChg>
        <pc:graphicFrameChg chg="mod modGraphic">
          <ac:chgData name="Tami Corson" userId="17b03132-2f21-4edf-a2df-f25c30f43233" providerId="ADAL" clId="{DE91C734-911C-4AEA-859B-D1325E341CA2}" dt="2022-04-05T16:53:04.985" v="12544" actId="20577"/>
          <ac:graphicFrameMkLst>
            <pc:docMk/>
            <pc:sldMk cId="603633981" sldId="371"/>
            <ac:graphicFrameMk id="694" creationId="{00000000-0000-0000-0000-000000000000}"/>
          </ac:graphicFrameMkLst>
        </pc:graphicFrameChg>
      </pc:sldChg>
      <pc:sldChg chg="add del">
        <pc:chgData name="Tami Corson" userId="17b03132-2f21-4edf-a2df-f25c30f43233" providerId="ADAL" clId="{DE91C734-911C-4AEA-859B-D1325E341CA2}" dt="2022-03-31T18:19:29.310" v="9018" actId="47"/>
        <pc:sldMkLst>
          <pc:docMk/>
          <pc:sldMk cId="3657150967" sldId="372"/>
        </pc:sldMkLst>
      </pc:sldChg>
      <pc:sldChg chg="addSp delSp modSp add mod">
        <pc:chgData name="Tami Corson" userId="17b03132-2f21-4edf-a2df-f25c30f43233" providerId="ADAL" clId="{DE91C734-911C-4AEA-859B-D1325E341CA2}" dt="2022-04-05T17:16:43.534" v="12847" actId="2"/>
        <pc:sldMkLst>
          <pc:docMk/>
          <pc:sldMk cId="874573340" sldId="373"/>
        </pc:sldMkLst>
        <pc:spChg chg="add del mod">
          <ac:chgData name="Tami Corson" userId="17b03132-2f21-4edf-a2df-f25c30f43233" providerId="ADAL" clId="{DE91C734-911C-4AEA-859B-D1325E341CA2}" dt="2022-04-04T16:15:57.892" v="10636" actId="478"/>
          <ac:spMkLst>
            <pc:docMk/>
            <pc:sldMk cId="874573340" sldId="373"/>
            <ac:spMk id="4" creationId="{5A3EED41-706A-4480-A25E-8861E45004C1}"/>
          </ac:spMkLst>
        </pc:spChg>
        <pc:spChg chg="add del mod">
          <ac:chgData name="Tami Corson" userId="17b03132-2f21-4edf-a2df-f25c30f43233" providerId="ADAL" clId="{DE91C734-911C-4AEA-859B-D1325E341CA2}" dt="2022-04-04T16:20:54.102" v="10733" actId="478"/>
          <ac:spMkLst>
            <pc:docMk/>
            <pc:sldMk cId="874573340" sldId="373"/>
            <ac:spMk id="6" creationId="{AD471C9A-3815-434B-96F2-1899745E3662}"/>
          </ac:spMkLst>
        </pc:spChg>
        <pc:spChg chg="add del mod">
          <ac:chgData name="Tami Corson" userId="17b03132-2f21-4edf-a2df-f25c30f43233" providerId="ADAL" clId="{DE91C734-911C-4AEA-859B-D1325E341CA2}" dt="2022-04-04T16:42:22.721" v="10810" actId="478"/>
          <ac:spMkLst>
            <pc:docMk/>
            <pc:sldMk cId="874573340" sldId="373"/>
            <ac:spMk id="10" creationId="{EB0D36C6-8595-4170-800D-10A1977ACFB4}"/>
          </ac:spMkLst>
        </pc:spChg>
        <pc:spChg chg="add mod">
          <ac:chgData name="Tami Corson" userId="17b03132-2f21-4edf-a2df-f25c30f43233" providerId="ADAL" clId="{DE91C734-911C-4AEA-859B-D1325E341CA2}" dt="2022-04-05T02:00:40.882" v="11493" actId="1076"/>
          <ac:spMkLst>
            <pc:docMk/>
            <pc:sldMk cId="874573340" sldId="373"/>
            <ac:spMk id="11" creationId="{F13F0CCB-25F8-472D-B660-682063222549}"/>
          </ac:spMkLst>
        </pc:spChg>
        <pc:spChg chg="mod">
          <ac:chgData name="Tami Corson" userId="17b03132-2f21-4edf-a2df-f25c30f43233" providerId="ADAL" clId="{DE91C734-911C-4AEA-859B-D1325E341CA2}" dt="2022-04-05T17:16:43.534" v="12847" actId="2"/>
          <ac:spMkLst>
            <pc:docMk/>
            <pc:sldMk cId="874573340" sldId="373"/>
            <ac:spMk id="15" creationId="{C4C62486-463F-4FC0-B499-CE49552602ED}"/>
          </ac:spMkLst>
        </pc:spChg>
        <pc:spChg chg="add del mod">
          <ac:chgData name="Tami Corson" userId="17b03132-2f21-4edf-a2df-f25c30f43233" providerId="ADAL" clId="{DE91C734-911C-4AEA-859B-D1325E341CA2}" dt="2022-04-04T16:06:31.104" v="10611" actId="478"/>
          <ac:spMkLst>
            <pc:docMk/>
            <pc:sldMk cId="874573340" sldId="373"/>
            <ac:spMk id="16" creationId="{FA350308-1FE7-45EE-B3DC-3D3434DF4E7B}"/>
          </ac:spMkLst>
        </pc:spChg>
        <pc:spChg chg="mod">
          <ac:chgData name="Tami Corson" userId="17b03132-2f21-4edf-a2df-f25c30f43233" providerId="ADAL" clId="{DE91C734-911C-4AEA-859B-D1325E341CA2}" dt="2022-03-31T18:20:55.792" v="9162" actId="33524"/>
          <ac:spMkLst>
            <pc:docMk/>
            <pc:sldMk cId="874573340" sldId="373"/>
            <ac:spMk id="572" creationId="{00000000-0000-0000-0000-000000000000}"/>
          </ac:spMkLst>
        </pc:spChg>
        <pc:spChg chg="mod">
          <ac:chgData name="Tami Corson" userId="17b03132-2f21-4edf-a2df-f25c30f43233" providerId="ADAL" clId="{DE91C734-911C-4AEA-859B-D1325E341CA2}" dt="2022-04-05T16:52:20.017" v="12533" actId="20577"/>
          <ac:spMkLst>
            <pc:docMk/>
            <pc:sldMk cId="874573340" sldId="373"/>
            <ac:spMk id="575" creationId="{00000000-0000-0000-0000-000000000000}"/>
          </ac:spMkLst>
        </pc:spChg>
        <pc:spChg chg="mod">
          <ac:chgData name="Tami Corson" userId="17b03132-2f21-4edf-a2df-f25c30f43233" providerId="ADAL" clId="{DE91C734-911C-4AEA-859B-D1325E341CA2}" dt="2022-03-31T18:24:16.184" v="9392" actId="20577"/>
          <ac:spMkLst>
            <pc:docMk/>
            <pc:sldMk cId="874573340" sldId="373"/>
            <ac:spMk id="579" creationId="{00000000-0000-0000-0000-000000000000}"/>
          </ac:spMkLst>
        </pc:spChg>
        <pc:picChg chg="add mod modCrop">
          <ac:chgData name="Tami Corson" userId="17b03132-2f21-4edf-a2df-f25c30f43233" providerId="ADAL" clId="{DE91C734-911C-4AEA-859B-D1325E341CA2}" dt="2022-04-04T16:45:24.362" v="10832" actId="732"/>
          <ac:picMkLst>
            <pc:docMk/>
            <pc:sldMk cId="874573340" sldId="373"/>
            <ac:picMk id="9" creationId="{3848CF10-59F7-42DA-AB47-C24BD859DBFB}"/>
          </ac:picMkLst>
        </pc:picChg>
      </pc:sldChg>
      <pc:sldChg chg="addSp delSp modSp mod">
        <pc:chgData name="Tami Corson" userId="17b03132-2f21-4edf-a2df-f25c30f43233" providerId="ADAL" clId="{DE91C734-911C-4AEA-859B-D1325E341CA2}" dt="2022-04-05T14:12:26.537" v="12053"/>
        <pc:sldMkLst>
          <pc:docMk/>
          <pc:sldMk cId="3514561185" sldId="374"/>
        </pc:sldMkLst>
        <pc:spChg chg="mod">
          <ac:chgData name="Tami Corson" userId="17b03132-2f21-4edf-a2df-f25c30f43233" providerId="ADAL" clId="{DE91C734-911C-4AEA-859B-D1325E341CA2}" dt="2022-04-05T14:11:09.125" v="12046"/>
          <ac:spMkLst>
            <pc:docMk/>
            <pc:sldMk cId="3514561185" sldId="374"/>
            <ac:spMk id="10" creationId="{7617DBBE-721A-40E3-A485-C406D22EE706}"/>
          </ac:spMkLst>
        </pc:spChg>
        <pc:spChg chg="mod">
          <ac:chgData name="Tami Corson" userId="17b03132-2f21-4edf-a2df-f25c30f43233" providerId="ADAL" clId="{DE91C734-911C-4AEA-859B-D1325E341CA2}" dt="2022-04-05T14:11:09.125" v="12046"/>
          <ac:spMkLst>
            <pc:docMk/>
            <pc:sldMk cId="3514561185" sldId="374"/>
            <ac:spMk id="11" creationId="{A673198D-51D0-4B43-AB13-17DF17491953}"/>
          </ac:spMkLst>
        </pc:spChg>
        <pc:spChg chg="mod">
          <ac:chgData name="Tami Corson" userId="17b03132-2f21-4edf-a2df-f25c30f43233" providerId="ADAL" clId="{DE91C734-911C-4AEA-859B-D1325E341CA2}" dt="2022-04-05T14:12:26.537" v="12053"/>
          <ac:spMkLst>
            <pc:docMk/>
            <pc:sldMk cId="3514561185" sldId="374"/>
            <ac:spMk id="13" creationId="{7D2FD8AF-6445-45A3-AFEA-0B3048DF7CC7}"/>
          </ac:spMkLst>
        </pc:spChg>
        <pc:spChg chg="mod">
          <ac:chgData name="Tami Corson" userId="17b03132-2f21-4edf-a2df-f25c30f43233" providerId="ADAL" clId="{DE91C734-911C-4AEA-859B-D1325E341CA2}" dt="2022-04-05T14:12:26.537" v="12053"/>
          <ac:spMkLst>
            <pc:docMk/>
            <pc:sldMk cId="3514561185" sldId="374"/>
            <ac:spMk id="14" creationId="{A245F304-F8D2-45B3-A737-C177B8BE30A4}"/>
          </ac:spMkLst>
        </pc:spChg>
        <pc:spChg chg="mod">
          <ac:chgData name="Tami Corson" userId="17b03132-2f21-4edf-a2df-f25c30f43233" providerId="ADAL" clId="{DE91C734-911C-4AEA-859B-D1325E341CA2}" dt="2022-04-05T14:11:20.008" v="12047" actId="14100"/>
          <ac:spMkLst>
            <pc:docMk/>
            <pc:sldMk cId="3514561185" sldId="374"/>
            <ac:spMk id="331" creationId="{00000000-0000-0000-0000-000000000000}"/>
          </ac:spMkLst>
        </pc:spChg>
        <pc:spChg chg="mod">
          <ac:chgData name="Tami Corson" userId="17b03132-2f21-4edf-a2df-f25c30f43233" providerId="ADAL" clId="{DE91C734-911C-4AEA-859B-D1325E341CA2}" dt="2022-04-05T14:11:24.082" v="12048" actId="1076"/>
          <ac:spMkLst>
            <pc:docMk/>
            <pc:sldMk cId="3514561185" sldId="374"/>
            <ac:spMk id="333" creationId="{00000000-0000-0000-0000-000000000000}"/>
          </ac:spMkLst>
        </pc:spChg>
        <pc:spChg chg="mod">
          <ac:chgData name="Tami Corson" userId="17b03132-2f21-4edf-a2df-f25c30f43233" providerId="ADAL" clId="{DE91C734-911C-4AEA-859B-D1325E341CA2}" dt="2022-04-05T14:11:34.515" v="12049" actId="1076"/>
          <ac:spMkLst>
            <pc:docMk/>
            <pc:sldMk cId="3514561185" sldId="374"/>
            <ac:spMk id="334" creationId="{00000000-0000-0000-0000-000000000000}"/>
          </ac:spMkLst>
        </pc:spChg>
        <pc:grpChg chg="add del mod">
          <ac:chgData name="Tami Corson" userId="17b03132-2f21-4edf-a2df-f25c30f43233" providerId="ADAL" clId="{DE91C734-911C-4AEA-859B-D1325E341CA2}" dt="2022-04-05T14:12:26.522" v="12052" actId="478"/>
          <ac:grpSpMkLst>
            <pc:docMk/>
            <pc:sldMk cId="3514561185" sldId="374"/>
            <ac:grpSpMk id="9" creationId="{B7D42E5A-0C79-4687-958C-04E2A91DDB7A}"/>
          </ac:grpSpMkLst>
        </pc:grpChg>
        <pc:grpChg chg="add mod">
          <ac:chgData name="Tami Corson" userId="17b03132-2f21-4edf-a2df-f25c30f43233" providerId="ADAL" clId="{DE91C734-911C-4AEA-859B-D1325E341CA2}" dt="2022-04-05T14:12:26.537" v="12053"/>
          <ac:grpSpMkLst>
            <pc:docMk/>
            <pc:sldMk cId="3514561185" sldId="374"/>
            <ac:grpSpMk id="12" creationId="{1DB4AE3A-FFA1-4FED-BE8F-2B855320F289}"/>
          </ac:grpSpMkLst>
        </pc:grpChg>
      </pc:sldChg>
      <pc:sldChg chg="addSp delSp modSp mod">
        <pc:chgData name="Tami Corson" userId="17b03132-2f21-4edf-a2df-f25c30f43233" providerId="ADAL" clId="{DE91C734-911C-4AEA-859B-D1325E341CA2}" dt="2022-04-05T15:44:09.342" v="12498" actId="947"/>
        <pc:sldMkLst>
          <pc:docMk/>
          <pc:sldMk cId="604654217" sldId="375"/>
        </pc:sldMkLst>
        <pc:spChg chg="mod">
          <ac:chgData name="Tami Corson" userId="17b03132-2f21-4edf-a2df-f25c30f43233" providerId="ADAL" clId="{DE91C734-911C-4AEA-859B-D1325E341CA2}" dt="2022-04-05T15:44:09.342" v="12498" actId="947"/>
          <ac:spMkLst>
            <pc:docMk/>
            <pc:sldMk cId="604654217" sldId="375"/>
            <ac:spMk id="3" creationId="{346B9D98-5C00-250F-2E85-76FD3A920D22}"/>
          </ac:spMkLst>
        </pc:spChg>
        <pc:spChg chg="mod">
          <ac:chgData name="Tami Corson" userId="17b03132-2f21-4edf-a2df-f25c30f43233" providerId="ADAL" clId="{DE91C734-911C-4AEA-859B-D1325E341CA2}" dt="2022-04-05T14:38:20.397" v="12386" actId="14100"/>
          <ac:spMkLst>
            <pc:docMk/>
            <pc:sldMk cId="604654217" sldId="375"/>
            <ac:spMk id="5" creationId="{36D64229-262E-4A6E-9C18-00F422DCB439}"/>
          </ac:spMkLst>
        </pc:spChg>
        <pc:spChg chg="add mod">
          <ac:chgData name="Tami Corson" userId="17b03132-2f21-4edf-a2df-f25c30f43233" providerId="ADAL" clId="{DE91C734-911C-4AEA-859B-D1325E341CA2}" dt="2022-04-05T02:34:04.899" v="11710" actId="6549"/>
          <ac:spMkLst>
            <pc:docMk/>
            <pc:sldMk cId="604654217" sldId="375"/>
            <ac:spMk id="15" creationId="{8234A49B-42C8-4AB6-91D6-8149E021948F}"/>
          </ac:spMkLst>
        </pc:spChg>
        <pc:spChg chg="add mod">
          <ac:chgData name="Tami Corson" userId="17b03132-2f21-4edf-a2df-f25c30f43233" providerId="ADAL" clId="{DE91C734-911C-4AEA-859B-D1325E341CA2}" dt="2022-04-05T14:38:28.597" v="12388"/>
          <ac:spMkLst>
            <pc:docMk/>
            <pc:sldMk cId="604654217" sldId="375"/>
            <ac:spMk id="16" creationId="{B45C34C9-EDCA-4783-9C15-8952930EA831}"/>
          </ac:spMkLst>
        </pc:spChg>
        <pc:picChg chg="mod">
          <ac:chgData name="Tami Corson" userId="17b03132-2f21-4edf-a2df-f25c30f43233" providerId="ADAL" clId="{DE91C734-911C-4AEA-859B-D1325E341CA2}" dt="2022-04-05T14:38:24.976" v="12387" actId="1076"/>
          <ac:picMkLst>
            <pc:docMk/>
            <pc:sldMk cId="604654217" sldId="375"/>
            <ac:picMk id="14" creationId="{CEC8603A-E559-D88F-8BB6-20BE147D64A6}"/>
          </ac:picMkLst>
        </pc:picChg>
        <pc:cxnChg chg="add del">
          <ac:chgData name="Tami Corson" userId="17b03132-2f21-4edf-a2df-f25c30f43233" providerId="ADAL" clId="{DE91C734-911C-4AEA-859B-D1325E341CA2}" dt="2022-04-05T15:42:16.712" v="12479" actId="478"/>
          <ac:cxnSpMkLst>
            <pc:docMk/>
            <pc:sldMk cId="604654217" sldId="375"/>
            <ac:cxnSpMk id="11" creationId="{80DA06C6-E09C-08BC-D6FB-BC20D8957044}"/>
          </ac:cxnSpMkLst>
        </pc:cxnChg>
        <pc:cxnChg chg="del">
          <ac:chgData name="Tami Corson" userId="17b03132-2f21-4edf-a2df-f25c30f43233" providerId="ADAL" clId="{DE91C734-911C-4AEA-859B-D1325E341CA2}" dt="2022-04-05T15:43:10.229" v="12493" actId="478"/>
          <ac:cxnSpMkLst>
            <pc:docMk/>
            <pc:sldMk cId="604654217" sldId="375"/>
            <ac:cxnSpMk id="12" creationId="{77793D15-5876-2206-449B-4B1F41AFE012}"/>
          </ac:cxnSpMkLst>
        </pc:cxnChg>
        <pc:cxnChg chg="del">
          <ac:chgData name="Tami Corson" userId="17b03132-2f21-4edf-a2df-f25c30f43233" providerId="ADAL" clId="{DE91C734-911C-4AEA-859B-D1325E341CA2}" dt="2022-04-05T15:43:13.319" v="12494" actId="478"/>
          <ac:cxnSpMkLst>
            <pc:docMk/>
            <pc:sldMk cId="604654217" sldId="375"/>
            <ac:cxnSpMk id="13" creationId="{70D6C415-5AB0-50A0-6B7B-F91A78ED3D34}"/>
          </ac:cxnSpMkLst>
        </pc:cxnChg>
      </pc:sldChg>
      <pc:sldChg chg="addSp modSp mod">
        <pc:chgData name="Tami Corson" userId="17b03132-2f21-4edf-a2df-f25c30f43233" providerId="ADAL" clId="{DE91C734-911C-4AEA-859B-D1325E341CA2}" dt="2022-04-05T19:18:23.024" v="12862" actId="3626"/>
        <pc:sldMkLst>
          <pc:docMk/>
          <pc:sldMk cId="3117050842" sldId="377"/>
        </pc:sldMkLst>
        <pc:spChg chg="add mod">
          <ac:chgData name="Tami Corson" userId="17b03132-2f21-4edf-a2df-f25c30f43233" providerId="ADAL" clId="{DE91C734-911C-4AEA-859B-D1325E341CA2}" dt="2022-04-05T19:18:23.024" v="12862" actId="3626"/>
          <ac:spMkLst>
            <pc:docMk/>
            <pc:sldMk cId="3117050842" sldId="377"/>
            <ac:spMk id="12" creationId="{85D5939B-C636-4551-B695-13CF3D96E08C}"/>
          </ac:spMkLst>
        </pc:spChg>
        <pc:spChg chg="add mod">
          <ac:chgData name="Tami Corson" userId="17b03132-2f21-4edf-a2df-f25c30f43233" providerId="ADAL" clId="{DE91C734-911C-4AEA-859B-D1325E341CA2}" dt="2022-04-05T02:20:40.869" v="11616"/>
          <ac:spMkLst>
            <pc:docMk/>
            <pc:sldMk cId="3117050842" sldId="377"/>
            <ac:spMk id="13" creationId="{52728604-4CC7-4599-8C24-A8100EF5CD46}"/>
          </ac:spMkLst>
        </pc:spChg>
        <pc:spChg chg="add mod">
          <ac:chgData name="Tami Corson" userId="17b03132-2f21-4edf-a2df-f25c30f43233" providerId="ADAL" clId="{DE91C734-911C-4AEA-859B-D1325E341CA2}" dt="2022-04-05T14:33:57.004" v="12294" actId="1076"/>
          <ac:spMkLst>
            <pc:docMk/>
            <pc:sldMk cId="3117050842" sldId="377"/>
            <ac:spMk id="18" creationId="{F4B2C878-DA8A-4485-AE71-43CCC1F50856}"/>
          </ac:spMkLst>
        </pc:spChg>
        <pc:spChg chg="add mod">
          <ac:chgData name="Tami Corson" userId="17b03132-2f21-4edf-a2df-f25c30f43233" providerId="ADAL" clId="{DE91C734-911C-4AEA-859B-D1325E341CA2}" dt="2022-04-05T14:37:05.707" v="12372"/>
          <ac:spMkLst>
            <pc:docMk/>
            <pc:sldMk cId="3117050842" sldId="377"/>
            <ac:spMk id="20" creationId="{A58EAE1F-F0F4-469B-9399-E85D31E11982}"/>
          </ac:spMkLst>
        </pc:spChg>
      </pc:sldChg>
    </pc:docChg>
  </pc:docChgLst>
  <pc:docChgLst>
    <pc:chgData name="Guest User" userId="S::urn:spo:anon#c437c167f923f422528aee73b5e70e5726914197d2dec7f210a84ae49e8498a7::" providerId="AD" clId="Web-{239DA121-B219-84BB-8432-811246FFE42E}"/>
    <pc:docChg chg="addSld modSld">
      <pc:chgData name="Guest User" userId="S::urn:spo:anon#c437c167f923f422528aee73b5e70e5726914197d2dec7f210a84ae49e8498a7::" providerId="AD" clId="Web-{239DA121-B219-84BB-8432-811246FFE42E}" dt="2022-03-28T19:05:30.157" v="695" actId="14100"/>
      <pc:docMkLst>
        <pc:docMk/>
      </pc:docMkLst>
      <pc:sldChg chg="addSp modSp">
        <pc:chgData name="Guest User" userId="S::urn:spo:anon#c437c167f923f422528aee73b5e70e5726914197d2dec7f210a84ae49e8498a7::" providerId="AD" clId="Web-{239DA121-B219-84BB-8432-811246FFE42E}" dt="2022-03-28T18:46:03.565" v="572" actId="20577"/>
        <pc:sldMkLst>
          <pc:docMk/>
          <pc:sldMk cId="2576879601" sldId="365"/>
        </pc:sldMkLst>
        <pc:spChg chg="mod">
          <ac:chgData name="Guest User" userId="S::urn:spo:anon#c437c167f923f422528aee73b5e70e5726914197d2dec7f210a84ae49e8498a7::" providerId="AD" clId="Web-{239DA121-B219-84BB-8432-811246FFE42E}" dt="2022-03-28T17:21:39.229" v="33" actId="20577"/>
          <ac:spMkLst>
            <pc:docMk/>
            <pc:sldMk cId="2576879601" sldId="365"/>
            <ac:spMk id="2" creationId="{AB52A157-2CB8-6DCB-8D3B-00713BF25DCA}"/>
          </ac:spMkLst>
        </pc:spChg>
        <pc:spChg chg="mod">
          <ac:chgData name="Guest User" userId="S::urn:spo:anon#c437c167f923f422528aee73b5e70e5726914197d2dec7f210a84ae49e8498a7::" providerId="AD" clId="Web-{239DA121-B219-84BB-8432-811246FFE42E}" dt="2022-03-28T18:46:03.565" v="572" actId="20577"/>
          <ac:spMkLst>
            <pc:docMk/>
            <pc:sldMk cId="2576879601" sldId="365"/>
            <ac:spMk id="3" creationId="{346B9D98-5C00-250F-2E85-76FD3A920D22}"/>
          </ac:spMkLst>
        </pc:spChg>
        <pc:spChg chg="add mod">
          <ac:chgData name="Guest User" userId="S::urn:spo:anon#c437c167f923f422528aee73b5e70e5726914197d2dec7f210a84ae49e8498a7::" providerId="AD" clId="Web-{239DA121-B219-84BB-8432-811246FFE42E}" dt="2022-03-28T18:43:10.655" v="492" actId="14100"/>
          <ac:spMkLst>
            <pc:docMk/>
            <pc:sldMk cId="2576879601" sldId="365"/>
            <ac:spMk id="5" creationId="{B7651FB1-3FE6-E20B-3600-01AAC0F88061}"/>
          </ac:spMkLst>
        </pc:spChg>
        <pc:spChg chg="add mod">
          <ac:chgData name="Guest User" userId="S::urn:spo:anon#c437c167f923f422528aee73b5e70e5726914197d2dec7f210a84ae49e8498a7::" providerId="AD" clId="Web-{239DA121-B219-84BB-8432-811246FFE42E}" dt="2022-03-28T18:45:13.001" v="566" actId="20577"/>
          <ac:spMkLst>
            <pc:docMk/>
            <pc:sldMk cId="2576879601" sldId="365"/>
            <ac:spMk id="6" creationId="{74F8F5B6-6C79-278D-D3C6-E2F59AC9C58B}"/>
          </ac:spMkLst>
        </pc:spChg>
      </pc:sldChg>
      <pc:sldChg chg="addSp delSp modSp add replId">
        <pc:chgData name="Guest User" userId="S::urn:spo:anon#c437c167f923f422528aee73b5e70e5726914197d2dec7f210a84ae49e8498a7::" providerId="AD" clId="Web-{239DA121-B219-84BB-8432-811246FFE42E}" dt="2022-03-28T19:05:30.157" v="695" actId="14100"/>
        <pc:sldMkLst>
          <pc:docMk/>
          <pc:sldMk cId="1695560817" sldId="366"/>
        </pc:sldMkLst>
        <pc:spChg chg="mod">
          <ac:chgData name="Guest User" userId="S::urn:spo:anon#c437c167f923f422528aee73b5e70e5726914197d2dec7f210a84ae49e8498a7::" providerId="AD" clId="Web-{239DA121-B219-84BB-8432-811246FFE42E}" dt="2022-03-28T17:25:23.673" v="168" actId="20577"/>
          <ac:spMkLst>
            <pc:docMk/>
            <pc:sldMk cId="1695560817" sldId="366"/>
            <ac:spMk id="2" creationId="{AB52A157-2CB8-6DCB-8D3B-00713BF25DCA}"/>
          </ac:spMkLst>
        </pc:spChg>
        <pc:spChg chg="del">
          <ac:chgData name="Guest User" userId="S::urn:spo:anon#c437c167f923f422528aee73b5e70e5726914197d2dec7f210a84ae49e8498a7::" providerId="AD" clId="Web-{239DA121-B219-84BB-8432-811246FFE42E}" dt="2022-03-28T17:25:00.001" v="154"/>
          <ac:spMkLst>
            <pc:docMk/>
            <pc:sldMk cId="1695560817" sldId="366"/>
            <ac:spMk id="3" creationId="{346B9D98-5C00-250F-2E85-76FD3A920D22}"/>
          </ac:spMkLst>
        </pc:spChg>
        <pc:spChg chg="del mod">
          <ac:chgData name="Guest User" userId="S::urn:spo:anon#c437c167f923f422528aee73b5e70e5726914197d2dec7f210a84ae49e8498a7::" providerId="AD" clId="Web-{239DA121-B219-84BB-8432-811246FFE42E}" dt="2022-03-28T17:25:57.377" v="258"/>
          <ac:spMkLst>
            <pc:docMk/>
            <pc:sldMk cId="1695560817" sldId="366"/>
            <ac:spMk id="4" creationId="{EF30D916-BF44-FCC1-0C2B-6AE80D374176}"/>
          </ac:spMkLst>
        </pc:spChg>
        <pc:spChg chg="add del">
          <ac:chgData name="Guest User" userId="S::urn:spo:anon#c437c167f923f422528aee73b5e70e5726914197d2dec7f210a84ae49e8498a7::" providerId="AD" clId="Web-{239DA121-B219-84BB-8432-811246FFE42E}" dt="2022-03-28T17:25:37.892" v="251"/>
          <ac:spMkLst>
            <pc:docMk/>
            <pc:sldMk cId="1695560817" sldId="366"/>
            <ac:spMk id="8" creationId="{FE871B3E-76DC-F4F3-A467-5C855F054010}"/>
          </ac:spMkLst>
        </pc:spChg>
        <pc:spChg chg="add del">
          <ac:chgData name="Guest User" userId="S::urn:spo:anon#c437c167f923f422528aee73b5e70e5726914197d2dec7f210a84ae49e8498a7::" providerId="AD" clId="Web-{239DA121-B219-84BB-8432-811246FFE42E}" dt="2022-03-28T17:25:37.892" v="250"/>
          <ac:spMkLst>
            <pc:docMk/>
            <pc:sldMk cId="1695560817" sldId="366"/>
            <ac:spMk id="10" creationId="{4A90CAC3-E973-8196-5408-F0124D5FB1CB}"/>
          </ac:spMkLst>
        </pc:spChg>
        <pc:spChg chg="add del">
          <ac:chgData name="Guest User" userId="S::urn:spo:anon#c437c167f923f422528aee73b5e70e5726914197d2dec7f210a84ae49e8498a7::" providerId="AD" clId="Web-{239DA121-B219-84BB-8432-811246FFE42E}" dt="2022-03-28T17:25:37.892" v="249"/>
          <ac:spMkLst>
            <pc:docMk/>
            <pc:sldMk cId="1695560817" sldId="366"/>
            <ac:spMk id="12" creationId="{95557D0C-D08A-6048-49E5-6FDA707ACE64}"/>
          </ac:spMkLst>
        </pc:spChg>
        <pc:spChg chg="add del">
          <ac:chgData name="Guest User" userId="S::urn:spo:anon#c437c167f923f422528aee73b5e70e5726914197d2dec7f210a84ae49e8498a7::" providerId="AD" clId="Web-{239DA121-B219-84BB-8432-811246FFE42E}" dt="2022-03-28T17:25:37.892" v="248"/>
          <ac:spMkLst>
            <pc:docMk/>
            <pc:sldMk cId="1695560817" sldId="366"/>
            <ac:spMk id="14" creationId="{50478519-685B-D38C-37CC-8844837E6317}"/>
          </ac:spMkLst>
        </pc:spChg>
        <pc:spChg chg="add del">
          <ac:chgData name="Guest User" userId="S::urn:spo:anon#c437c167f923f422528aee73b5e70e5726914197d2dec7f210a84ae49e8498a7::" providerId="AD" clId="Web-{239DA121-B219-84BB-8432-811246FFE42E}" dt="2022-03-28T17:25:45.986" v="253"/>
          <ac:spMkLst>
            <pc:docMk/>
            <pc:sldMk cId="1695560817" sldId="366"/>
            <ac:spMk id="16" creationId="{76E61E22-5EC3-C631-C8AA-ACAAA27B6936}"/>
          </ac:spMkLst>
        </pc:spChg>
        <pc:spChg chg="add del">
          <ac:chgData name="Guest User" userId="S::urn:spo:anon#c437c167f923f422528aee73b5e70e5726914197d2dec7f210a84ae49e8498a7::" providerId="AD" clId="Web-{239DA121-B219-84BB-8432-811246FFE42E}" dt="2022-03-28T17:25:45.986" v="252"/>
          <ac:spMkLst>
            <pc:docMk/>
            <pc:sldMk cId="1695560817" sldId="366"/>
            <ac:spMk id="18" creationId="{D2DA0F5C-9D66-47A8-10BB-63F361EA5D51}"/>
          </ac:spMkLst>
        </pc:spChg>
        <pc:spChg chg="add del">
          <ac:chgData name="Guest User" userId="S::urn:spo:anon#c437c167f923f422528aee73b5e70e5726914197d2dec7f210a84ae49e8498a7::" providerId="AD" clId="Web-{239DA121-B219-84BB-8432-811246FFE42E}" dt="2022-03-28T17:25:52.049" v="256"/>
          <ac:spMkLst>
            <pc:docMk/>
            <pc:sldMk cId="1695560817" sldId="366"/>
            <ac:spMk id="20" creationId="{E79F7827-3D3E-9AAE-B0B2-F28B70208D10}"/>
          </ac:spMkLst>
        </pc:spChg>
        <pc:spChg chg="add del">
          <ac:chgData name="Guest User" userId="S::urn:spo:anon#c437c167f923f422528aee73b5e70e5726914197d2dec7f210a84ae49e8498a7::" providerId="AD" clId="Web-{239DA121-B219-84BB-8432-811246FFE42E}" dt="2022-03-28T17:25:52.049" v="255"/>
          <ac:spMkLst>
            <pc:docMk/>
            <pc:sldMk cId="1695560817" sldId="366"/>
            <ac:spMk id="22" creationId="{8E123B69-B54E-5733-F4A4-B9791500C2A8}"/>
          </ac:spMkLst>
        </pc:spChg>
        <pc:spChg chg="add del">
          <ac:chgData name="Guest User" userId="S::urn:spo:anon#c437c167f923f422528aee73b5e70e5726914197d2dec7f210a84ae49e8498a7::" providerId="AD" clId="Web-{239DA121-B219-84BB-8432-811246FFE42E}" dt="2022-03-28T17:25:52.049" v="254"/>
          <ac:spMkLst>
            <pc:docMk/>
            <pc:sldMk cId="1695560817" sldId="366"/>
            <ac:spMk id="24" creationId="{4BF72E62-7055-B1B1-3DE4-FA4592B8FBA9}"/>
          </ac:spMkLst>
        </pc:spChg>
        <pc:spChg chg="add mod">
          <ac:chgData name="Guest User" userId="S::urn:spo:anon#c437c167f923f422528aee73b5e70e5726914197d2dec7f210a84ae49e8498a7::" providerId="AD" clId="Web-{239DA121-B219-84BB-8432-811246FFE42E}" dt="2022-03-28T17:26:48.566" v="298" actId="1076"/>
          <ac:spMkLst>
            <pc:docMk/>
            <pc:sldMk cId="1695560817" sldId="366"/>
            <ac:spMk id="26" creationId="{955AC05E-33FB-3C44-F3BC-31A82617FF2F}"/>
          </ac:spMkLst>
        </pc:spChg>
        <pc:spChg chg="add mod">
          <ac:chgData name="Guest User" userId="S::urn:spo:anon#c437c167f923f422528aee73b5e70e5726914197d2dec7f210a84ae49e8498a7::" providerId="AD" clId="Web-{239DA121-B219-84BB-8432-811246FFE42E}" dt="2022-03-28T17:26:48.566" v="299" actId="1076"/>
          <ac:spMkLst>
            <pc:docMk/>
            <pc:sldMk cId="1695560817" sldId="366"/>
            <ac:spMk id="28" creationId="{6BCD0965-B080-4C07-162C-B1793916C7AE}"/>
          </ac:spMkLst>
        </pc:spChg>
        <pc:spChg chg="add del">
          <ac:chgData name="Guest User" userId="S::urn:spo:anon#c437c167f923f422528aee73b5e70e5726914197d2dec7f210a84ae49e8498a7::" providerId="AD" clId="Web-{239DA121-B219-84BB-8432-811246FFE42E}" dt="2022-03-28T17:26:07.879" v="282"/>
          <ac:spMkLst>
            <pc:docMk/>
            <pc:sldMk cId="1695560817" sldId="366"/>
            <ac:spMk id="30" creationId="{10DFBBE8-B483-5E57-A9F9-9ADEEB2F8E39}"/>
          </ac:spMkLst>
        </pc:spChg>
        <pc:spChg chg="add del">
          <ac:chgData name="Guest User" userId="S::urn:spo:anon#c437c167f923f422528aee73b5e70e5726914197d2dec7f210a84ae49e8498a7::" providerId="AD" clId="Web-{239DA121-B219-84BB-8432-811246FFE42E}" dt="2022-03-28T17:26:06.909" v="281"/>
          <ac:spMkLst>
            <pc:docMk/>
            <pc:sldMk cId="1695560817" sldId="366"/>
            <ac:spMk id="32" creationId="{4425B6BA-1988-16B0-3CA7-0C63F391EFCB}"/>
          </ac:spMkLst>
        </pc:spChg>
        <pc:spChg chg="add">
          <ac:chgData name="Guest User" userId="S::urn:spo:anon#c437c167f923f422528aee73b5e70e5726914197d2dec7f210a84ae49e8498a7::" providerId="AD" clId="Web-{239DA121-B219-84BB-8432-811246FFE42E}" dt="2022-03-28T17:25:25.626" v="183"/>
          <ac:spMkLst>
            <pc:docMk/>
            <pc:sldMk cId="1695560817" sldId="366"/>
            <ac:spMk id="34" creationId="{4DF9B8DF-A76D-75E1-F47E-E16EA41AAFC1}"/>
          </ac:spMkLst>
        </pc:spChg>
        <pc:spChg chg="add">
          <ac:chgData name="Guest User" userId="S::urn:spo:anon#c437c167f923f422528aee73b5e70e5726914197d2dec7f210a84ae49e8498a7::" providerId="AD" clId="Web-{239DA121-B219-84BB-8432-811246FFE42E}" dt="2022-03-28T17:25:25.642" v="184"/>
          <ac:spMkLst>
            <pc:docMk/>
            <pc:sldMk cId="1695560817" sldId="366"/>
            <ac:spMk id="36" creationId="{B54A5F69-1C30-7571-6B17-59787A961DAF}"/>
          </ac:spMkLst>
        </pc:spChg>
        <pc:spChg chg="add del">
          <ac:chgData name="Guest User" userId="S::urn:spo:anon#c437c167f923f422528aee73b5e70e5726914197d2dec7f210a84ae49e8498a7::" providerId="AD" clId="Web-{239DA121-B219-84BB-8432-811246FFE42E}" dt="2022-03-28T17:26:11.221" v="283"/>
          <ac:spMkLst>
            <pc:docMk/>
            <pc:sldMk cId="1695560817" sldId="366"/>
            <ac:spMk id="38" creationId="{D4ADC49A-C461-5ECA-5639-DD131971279B}"/>
          </ac:spMkLst>
        </pc:spChg>
        <pc:spChg chg="add del">
          <ac:chgData name="Guest User" userId="S::urn:spo:anon#c437c167f923f422528aee73b5e70e5726914197d2dec7f210a84ae49e8498a7::" providerId="AD" clId="Web-{239DA121-B219-84BB-8432-811246FFE42E}" dt="2022-03-28T17:26:17.143" v="287"/>
          <ac:spMkLst>
            <pc:docMk/>
            <pc:sldMk cId="1695560817" sldId="366"/>
            <ac:spMk id="40" creationId="{3AFADB3E-181D-051D-9D90-D19C917E47B6}"/>
          </ac:spMkLst>
        </pc:spChg>
        <pc:spChg chg="add del">
          <ac:chgData name="Guest User" userId="S::urn:spo:anon#c437c167f923f422528aee73b5e70e5726914197d2dec7f210a84ae49e8498a7::" providerId="AD" clId="Web-{239DA121-B219-84BB-8432-811246FFE42E}" dt="2022-03-28T17:26:20.331" v="289"/>
          <ac:spMkLst>
            <pc:docMk/>
            <pc:sldMk cId="1695560817" sldId="366"/>
            <ac:spMk id="42" creationId="{6FB88DCE-779F-6E24-5671-6BC88BBAE973}"/>
          </ac:spMkLst>
        </pc:spChg>
        <pc:spChg chg="add del">
          <ac:chgData name="Guest User" userId="S::urn:spo:anon#c437c167f923f422528aee73b5e70e5726914197d2dec7f210a84ae49e8498a7::" providerId="AD" clId="Web-{239DA121-B219-84BB-8432-811246FFE42E}" dt="2022-03-28T17:26:20.175" v="288"/>
          <ac:spMkLst>
            <pc:docMk/>
            <pc:sldMk cId="1695560817" sldId="366"/>
            <ac:spMk id="44" creationId="{56526D3C-B7EB-DBA1-3DAF-137E88CC6169}"/>
          </ac:spMkLst>
        </pc:spChg>
        <pc:spChg chg="add">
          <ac:chgData name="Guest User" userId="S::urn:spo:anon#c437c167f923f422528aee73b5e70e5726914197d2dec7f210a84ae49e8498a7::" providerId="AD" clId="Web-{239DA121-B219-84BB-8432-811246FFE42E}" dt="2022-03-28T17:25:25.720" v="189"/>
          <ac:spMkLst>
            <pc:docMk/>
            <pc:sldMk cId="1695560817" sldId="366"/>
            <ac:spMk id="46" creationId="{1E1C1585-D404-40C5-7DD6-1A36C13365DD}"/>
          </ac:spMkLst>
        </pc:spChg>
        <pc:spChg chg="add mod">
          <ac:chgData name="Guest User" userId="S::urn:spo:anon#c437c167f923f422528aee73b5e70e5726914197d2dec7f210a84ae49e8498a7::" providerId="AD" clId="Web-{239DA121-B219-84BB-8432-811246FFE42E}" dt="2022-03-28T17:27:04.504" v="311" actId="20577"/>
          <ac:spMkLst>
            <pc:docMk/>
            <pc:sldMk cId="1695560817" sldId="366"/>
            <ac:spMk id="72" creationId="{2076A5C8-D785-DF79-4D6A-C1A4C3D4A83F}"/>
          </ac:spMkLst>
        </pc:spChg>
        <pc:spChg chg="add del">
          <ac:chgData name="Guest User" userId="S::urn:spo:anon#c437c167f923f422528aee73b5e70e5726914197d2dec7f210a84ae49e8498a7::" providerId="AD" clId="Web-{239DA121-B219-84BB-8432-811246FFE42E}" dt="2022-03-28T17:26:30.660" v="294"/>
          <ac:spMkLst>
            <pc:docMk/>
            <pc:sldMk cId="1695560817" sldId="366"/>
            <ac:spMk id="74" creationId="{F19E7246-8421-D1F0-792D-977F1A3390BD}"/>
          </ac:spMkLst>
        </pc:spChg>
        <pc:spChg chg="add del">
          <ac:chgData name="Guest User" userId="S::urn:spo:anon#c437c167f923f422528aee73b5e70e5726914197d2dec7f210a84ae49e8498a7::" providerId="AD" clId="Web-{239DA121-B219-84BB-8432-811246FFE42E}" dt="2022-03-28T17:26:29.909" v="293"/>
          <ac:spMkLst>
            <pc:docMk/>
            <pc:sldMk cId="1695560817" sldId="366"/>
            <ac:spMk id="76" creationId="{0EA9131E-6239-698E-C0CF-CE2D38479C08}"/>
          </ac:spMkLst>
        </pc:spChg>
        <pc:spChg chg="add mod">
          <ac:chgData name="Guest User" userId="S::urn:spo:anon#c437c167f923f422528aee73b5e70e5726914197d2dec7f210a84ae49e8498a7::" providerId="AD" clId="Web-{239DA121-B219-84BB-8432-811246FFE42E}" dt="2022-03-28T17:26:58.848" v="309" actId="20577"/>
          <ac:spMkLst>
            <pc:docMk/>
            <pc:sldMk cId="1695560817" sldId="366"/>
            <ac:spMk id="78" creationId="{85AA2B18-4964-80D8-597C-B2C0E4AC1A9F}"/>
          </ac:spMkLst>
        </pc:spChg>
        <pc:spChg chg="add del">
          <ac:chgData name="Guest User" userId="S::urn:spo:anon#c437c167f923f422528aee73b5e70e5726914197d2dec7f210a84ae49e8498a7::" providerId="AD" clId="Web-{239DA121-B219-84BB-8432-811246FFE42E}" dt="2022-03-28T17:26:34.238" v="295"/>
          <ac:spMkLst>
            <pc:docMk/>
            <pc:sldMk cId="1695560817" sldId="366"/>
            <ac:spMk id="80" creationId="{AB69B0BE-4443-D2A3-7A02-51A6D44C3455}"/>
          </ac:spMkLst>
        </pc:spChg>
        <pc:spChg chg="add mod">
          <ac:chgData name="Guest User" userId="S::urn:spo:anon#c437c167f923f422528aee73b5e70e5726914197d2dec7f210a84ae49e8498a7::" providerId="AD" clId="Web-{239DA121-B219-84BB-8432-811246FFE42E}" dt="2022-03-28T19:05:30.157" v="695" actId="14100"/>
          <ac:spMkLst>
            <pc:docMk/>
            <pc:sldMk cId="1695560817" sldId="366"/>
            <ac:spMk id="82" creationId="{80579DE7-72B2-533E-1105-2A45C4F95512}"/>
          </ac:spMkLst>
        </pc:spChg>
        <pc:spChg chg="add del">
          <ac:chgData name="Guest User" userId="S::urn:spo:anon#c437c167f923f422528aee73b5e70e5726914197d2dec7f210a84ae49e8498a7::" providerId="AD" clId="Web-{239DA121-B219-84BB-8432-811246FFE42E}" dt="2022-03-28T17:26:34.378" v="296"/>
          <ac:spMkLst>
            <pc:docMk/>
            <pc:sldMk cId="1695560817" sldId="366"/>
            <ac:spMk id="84" creationId="{1BE9F18E-8278-A3CE-2ED0-2AFBF9F61993}"/>
          </ac:spMkLst>
        </pc:spChg>
        <pc:spChg chg="add del">
          <ac:chgData name="Guest User" userId="S::urn:spo:anon#c437c167f923f422528aee73b5e70e5726914197d2dec7f210a84ae49e8498a7::" providerId="AD" clId="Web-{239DA121-B219-84BB-8432-811246FFE42E}" dt="2022-03-28T17:26:34.410" v="297"/>
          <ac:spMkLst>
            <pc:docMk/>
            <pc:sldMk cId="1695560817" sldId="366"/>
            <ac:spMk id="86" creationId="{89D9503F-4FAB-FA71-D050-8623C903AAFF}"/>
          </ac:spMkLst>
        </pc:spChg>
        <pc:spChg chg="add del">
          <ac:chgData name="Guest User" userId="S::urn:spo:anon#c437c167f923f422528aee73b5e70e5726914197d2dec7f210a84ae49e8498a7::" providerId="AD" clId="Web-{239DA121-B219-84BB-8432-811246FFE42E}" dt="2022-03-28T17:26:00.268" v="279"/>
          <ac:spMkLst>
            <pc:docMk/>
            <pc:sldMk cId="1695560817" sldId="366"/>
            <ac:spMk id="88" creationId="{3065F38D-0603-3053-4763-0D3DFAF38084}"/>
          </ac:spMkLst>
        </pc:spChg>
        <pc:spChg chg="add del">
          <ac:chgData name="Guest User" userId="S::urn:spo:anon#c437c167f923f422528aee73b5e70e5726914197d2dec7f210a84ae49e8498a7::" providerId="AD" clId="Web-{239DA121-B219-84BB-8432-811246FFE42E}" dt="2022-03-28T17:26:00.268" v="278"/>
          <ac:spMkLst>
            <pc:docMk/>
            <pc:sldMk cId="1695560817" sldId="366"/>
            <ac:spMk id="90" creationId="{01B7CDB9-A2B1-C31D-A321-980EFF2353BA}"/>
          </ac:spMkLst>
        </pc:spChg>
        <pc:spChg chg="add del">
          <ac:chgData name="Guest User" userId="S::urn:spo:anon#c437c167f923f422528aee73b5e70e5726914197d2dec7f210a84ae49e8498a7::" providerId="AD" clId="Web-{239DA121-B219-84BB-8432-811246FFE42E}" dt="2022-03-28T17:26:00.268" v="276"/>
          <ac:spMkLst>
            <pc:docMk/>
            <pc:sldMk cId="1695560817" sldId="366"/>
            <ac:spMk id="104" creationId="{4EF6146A-708A-D355-6604-2F59B3368AF2}"/>
          </ac:spMkLst>
        </pc:spChg>
        <pc:spChg chg="add del">
          <ac:chgData name="Guest User" userId="S::urn:spo:anon#c437c167f923f422528aee73b5e70e5726914197d2dec7f210a84ae49e8498a7::" providerId="AD" clId="Web-{239DA121-B219-84BB-8432-811246FFE42E}" dt="2022-03-28T17:26:00.268" v="274"/>
          <ac:spMkLst>
            <pc:docMk/>
            <pc:sldMk cId="1695560817" sldId="366"/>
            <ac:spMk id="108" creationId="{E13EC4A2-A64B-4C5B-394B-9E86AEAA346D}"/>
          </ac:spMkLst>
        </pc:spChg>
        <pc:spChg chg="add del">
          <ac:chgData name="Guest User" userId="S::urn:spo:anon#c437c167f923f422528aee73b5e70e5726914197d2dec7f210a84ae49e8498a7::" providerId="AD" clId="Web-{239DA121-B219-84BB-8432-811246FFE42E}" dt="2022-03-28T17:26:00.268" v="273"/>
          <ac:spMkLst>
            <pc:docMk/>
            <pc:sldMk cId="1695560817" sldId="366"/>
            <ac:spMk id="110" creationId="{37F16021-7EAF-FD3E-1846-E5B3DBA9CF2D}"/>
          </ac:spMkLst>
        </pc:spChg>
        <pc:spChg chg="add del">
          <ac:chgData name="Guest User" userId="S::urn:spo:anon#c437c167f923f422528aee73b5e70e5726914197d2dec7f210a84ae49e8498a7::" providerId="AD" clId="Web-{239DA121-B219-84BB-8432-811246FFE42E}" dt="2022-03-28T17:26:00.268" v="272"/>
          <ac:spMkLst>
            <pc:docMk/>
            <pc:sldMk cId="1695560817" sldId="366"/>
            <ac:spMk id="112" creationId="{C7C79A18-A4DD-8B00-1B34-CA4C6F7995CF}"/>
          </ac:spMkLst>
        </pc:spChg>
        <pc:spChg chg="add del">
          <ac:chgData name="Guest User" userId="S::urn:spo:anon#c437c167f923f422528aee73b5e70e5726914197d2dec7f210a84ae49e8498a7::" providerId="AD" clId="Web-{239DA121-B219-84BB-8432-811246FFE42E}" dt="2022-03-28T17:26:00.268" v="271"/>
          <ac:spMkLst>
            <pc:docMk/>
            <pc:sldMk cId="1695560817" sldId="366"/>
            <ac:spMk id="114" creationId="{2DF8126E-ADA2-DDD2-7F38-AC80B91C3D9C}"/>
          </ac:spMkLst>
        </pc:spChg>
        <pc:spChg chg="add del">
          <ac:chgData name="Guest User" userId="S::urn:spo:anon#c437c167f923f422528aee73b5e70e5726914197d2dec7f210a84ae49e8498a7::" providerId="AD" clId="Web-{239DA121-B219-84BB-8432-811246FFE42E}" dt="2022-03-28T17:26:00.268" v="270"/>
          <ac:spMkLst>
            <pc:docMk/>
            <pc:sldMk cId="1695560817" sldId="366"/>
            <ac:spMk id="116" creationId="{7E9705AF-E318-BFAE-1DCD-54D777A97CED}"/>
          </ac:spMkLst>
        </pc:spChg>
        <pc:spChg chg="add del">
          <ac:chgData name="Guest User" userId="S::urn:spo:anon#c437c167f923f422528aee73b5e70e5726914197d2dec7f210a84ae49e8498a7::" providerId="AD" clId="Web-{239DA121-B219-84BB-8432-811246FFE42E}" dt="2022-03-28T17:26:00.268" v="269"/>
          <ac:spMkLst>
            <pc:docMk/>
            <pc:sldMk cId="1695560817" sldId="366"/>
            <ac:spMk id="118" creationId="{BCA16A79-D3AE-62BD-39AD-3533C6B8104A}"/>
          </ac:spMkLst>
        </pc:spChg>
        <pc:spChg chg="add del">
          <ac:chgData name="Guest User" userId="S::urn:spo:anon#c437c167f923f422528aee73b5e70e5726914197d2dec7f210a84ae49e8498a7::" providerId="AD" clId="Web-{239DA121-B219-84BB-8432-811246FFE42E}" dt="2022-03-28T17:26:00.268" v="268"/>
          <ac:spMkLst>
            <pc:docMk/>
            <pc:sldMk cId="1695560817" sldId="366"/>
            <ac:spMk id="120" creationId="{0CD1A307-EE83-04B0-0125-ABF985B30B9D}"/>
          </ac:spMkLst>
        </pc:spChg>
        <pc:spChg chg="add del">
          <ac:chgData name="Guest User" userId="S::urn:spo:anon#c437c167f923f422528aee73b5e70e5726914197d2dec7f210a84ae49e8498a7::" providerId="AD" clId="Web-{239DA121-B219-84BB-8432-811246FFE42E}" dt="2022-03-28T17:26:00.268" v="267"/>
          <ac:spMkLst>
            <pc:docMk/>
            <pc:sldMk cId="1695560817" sldId="366"/>
            <ac:spMk id="122" creationId="{40F2B42B-1905-DC22-4CF4-EDE8047DE703}"/>
          </ac:spMkLst>
        </pc:spChg>
        <pc:spChg chg="add del">
          <ac:chgData name="Guest User" userId="S::urn:spo:anon#c437c167f923f422528aee73b5e70e5726914197d2dec7f210a84ae49e8498a7::" providerId="AD" clId="Web-{239DA121-B219-84BB-8432-811246FFE42E}" dt="2022-03-28T17:26:00.268" v="266"/>
          <ac:spMkLst>
            <pc:docMk/>
            <pc:sldMk cId="1695560817" sldId="366"/>
            <ac:spMk id="124" creationId="{6A911C48-9175-0661-F5B5-467799BF90DC}"/>
          </ac:spMkLst>
        </pc:spChg>
        <pc:spChg chg="add del">
          <ac:chgData name="Guest User" userId="S::urn:spo:anon#c437c167f923f422528aee73b5e70e5726914197d2dec7f210a84ae49e8498a7::" providerId="AD" clId="Web-{239DA121-B219-84BB-8432-811246FFE42E}" dt="2022-03-28T17:26:00.268" v="265"/>
          <ac:spMkLst>
            <pc:docMk/>
            <pc:sldMk cId="1695560817" sldId="366"/>
            <ac:spMk id="126" creationId="{AFBB3774-708D-17E1-67A7-4125D906746A}"/>
          </ac:spMkLst>
        </pc:spChg>
        <pc:spChg chg="add del">
          <ac:chgData name="Guest User" userId="S::urn:spo:anon#c437c167f923f422528aee73b5e70e5726914197d2dec7f210a84ae49e8498a7::" providerId="AD" clId="Web-{239DA121-B219-84BB-8432-811246FFE42E}" dt="2022-03-28T17:26:00.268" v="264"/>
          <ac:spMkLst>
            <pc:docMk/>
            <pc:sldMk cId="1695560817" sldId="366"/>
            <ac:spMk id="128" creationId="{59912742-518A-AB85-6AFB-4A5F13F6E45D}"/>
          </ac:spMkLst>
        </pc:spChg>
        <pc:spChg chg="add del">
          <ac:chgData name="Guest User" userId="S::urn:spo:anon#c437c167f923f422528aee73b5e70e5726914197d2dec7f210a84ae49e8498a7::" providerId="AD" clId="Web-{239DA121-B219-84BB-8432-811246FFE42E}" dt="2022-03-28T17:26:00.268" v="263"/>
          <ac:spMkLst>
            <pc:docMk/>
            <pc:sldMk cId="1695560817" sldId="366"/>
            <ac:spMk id="130" creationId="{F148C3AD-6B91-6749-F47F-62F9C75360D5}"/>
          </ac:spMkLst>
        </pc:spChg>
        <pc:spChg chg="add del">
          <ac:chgData name="Guest User" userId="S::urn:spo:anon#c437c167f923f422528aee73b5e70e5726914197d2dec7f210a84ae49e8498a7::" providerId="AD" clId="Web-{239DA121-B219-84BB-8432-811246FFE42E}" dt="2022-03-28T17:26:00.268" v="262"/>
          <ac:spMkLst>
            <pc:docMk/>
            <pc:sldMk cId="1695560817" sldId="366"/>
            <ac:spMk id="132" creationId="{DB2A6352-B118-3594-8093-D4EE86CF3C3B}"/>
          </ac:spMkLst>
        </pc:spChg>
        <pc:spChg chg="add del">
          <ac:chgData name="Guest User" userId="S::urn:spo:anon#c437c167f923f422528aee73b5e70e5726914197d2dec7f210a84ae49e8498a7::" providerId="AD" clId="Web-{239DA121-B219-84BB-8432-811246FFE42E}" dt="2022-03-28T17:26:00.268" v="261"/>
          <ac:spMkLst>
            <pc:docMk/>
            <pc:sldMk cId="1695560817" sldId="366"/>
            <ac:spMk id="134" creationId="{E50D6AEA-978B-15FD-A917-28BA0D0BA97D}"/>
          </ac:spMkLst>
        </pc:spChg>
        <pc:spChg chg="add del">
          <ac:chgData name="Guest User" userId="S::urn:spo:anon#c437c167f923f422528aee73b5e70e5726914197d2dec7f210a84ae49e8498a7::" providerId="AD" clId="Web-{239DA121-B219-84BB-8432-811246FFE42E}" dt="2022-03-28T17:26:00.268" v="260"/>
          <ac:spMkLst>
            <pc:docMk/>
            <pc:sldMk cId="1695560817" sldId="366"/>
            <ac:spMk id="136" creationId="{09D32D4C-DA41-E7D9-E2CE-6BBEA85069E2}"/>
          </ac:spMkLst>
        </pc:spChg>
        <pc:spChg chg="add del">
          <ac:chgData name="Guest User" userId="S::urn:spo:anon#c437c167f923f422528aee73b5e70e5726914197d2dec7f210a84ae49e8498a7::" providerId="AD" clId="Web-{239DA121-B219-84BB-8432-811246FFE42E}" dt="2022-03-28T17:26:00.268" v="259"/>
          <ac:spMkLst>
            <pc:docMk/>
            <pc:sldMk cId="1695560817" sldId="366"/>
            <ac:spMk id="138" creationId="{29A8204C-E78B-EF34-9141-F011D8A21182}"/>
          </ac:spMkLst>
        </pc:spChg>
        <pc:spChg chg="add del">
          <ac:chgData name="Guest User" userId="S::urn:spo:anon#c437c167f923f422528aee73b5e70e5726914197d2dec7f210a84ae49e8498a7::" providerId="AD" clId="Web-{239DA121-B219-84BB-8432-811246FFE42E}" dt="2022-03-28T17:26:06.346" v="280"/>
          <ac:spMkLst>
            <pc:docMk/>
            <pc:sldMk cId="1695560817" sldId="366"/>
            <ac:spMk id="140" creationId="{FCA20C7A-A116-CBA3-1D06-08CBBAD29E5D}"/>
          </ac:spMkLst>
        </pc:spChg>
        <pc:spChg chg="add del">
          <ac:chgData name="Guest User" userId="S::urn:spo:anon#c437c167f923f422528aee73b5e70e5726914197d2dec7f210a84ae49e8498a7::" providerId="AD" clId="Web-{239DA121-B219-84BB-8432-811246FFE42E}" dt="2022-03-28T17:26:28.816" v="292"/>
          <ac:spMkLst>
            <pc:docMk/>
            <pc:sldMk cId="1695560817" sldId="366"/>
            <ac:spMk id="142" creationId="{0BA076D6-E558-5925-E1DF-CE1AB9933303}"/>
          </ac:spMkLst>
        </pc:spChg>
        <pc:spChg chg="add mod">
          <ac:chgData name="Guest User" userId="S::urn:spo:anon#c437c167f923f422528aee73b5e70e5726914197d2dec7f210a84ae49e8498a7::" providerId="AD" clId="Web-{239DA121-B219-84BB-8432-811246FFE42E}" dt="2022-03-28T17:26:48.582" v="301" actId="1076"/>
          <ac:spMkLst>
            <pc:docMk/>
            <pc:sldMk cId="1695560817" sldId="366"/>
            <ac:spMk id="144" creationId="{B58147B5-8D15-0CDB-3D97-316282865257}"/>
          </ac:spMkLst>
        </pc:spChg>
        <pc:spChg chg="add mod">
          <ac:chgData name="Guest User" userId="S::urn:spo:anon#c437c167f923f422528aee73b5e70e5726914197d2dec7f210a84ae49e8498a7::" providerId="AD" clId="Web-{239DA121-B219-84BB-8432-811246FFE42E}" dt="2022-03-28T17:26:48.613" v="303" actId="1076"/>
          <ac:spMkLst>
            <pc:docMk/>
            <pc:sldMk cId="1695560817" sldId="366"/>
            <ac:spMk id="152" creationId="{D045B593-F7C4-E5A1-A0EE-5FD358E7AB98}"/>
          </ac:spMkLst>
        </pc:spChg>
        <pc:spChg chg="add mod">
          <ac:chgData name="Guest User" userId="S::urn:spo:anon#c437c167f923f422528aee73b5e70e5726914197d2dec7f210a84ae49e8498a7::" providerId="AD" clId="Web-{239DA121-B219-84BB-8432-811246FFE42E}" dt="2022-03-28T17:26:48.629" v="304" actId="1076"/>
          <ac:spMkLst>
            <pc:docMk/>
            <pc:sldMk cId="1695560817" sldId="366"/>
            <ac:spMk id="154" creationId="{78A581DC-04CB-AB07-CF99-5807E41BC636}"/>
          </ac:spMkLst>
        </pc:spChg>
        <pc:spChg chg="add mod">
          <ac:chgData name="Guest User" userId="S::urn:spo:anon#c437c167f923f422528aee73b5e70e5726914197d2dec7f210a84ae49e8498a7::" providerId="AD" clId="Web-{239DA121-B219-84BB-8432-811246FFE42E}" dt="2022-03-28T17:26:48.644" v="306" actId="1076"/>
          <ac:spMkLst>
            <pc:docMk/>
            <pc:sldMk cId="1695560817" sldId="366"/>
            <ac:spMk id="160" creationId="{1B0BBF1C-E120-F159-D550-2E7E2D34401F}"/>
          </ac:spMkLst>
        </pc:spChg>
        <pc:picChg chg="add">
          <ac:chgData name="Guest User" userId="S::urn:spo:anon#c437c167f923f422528aee73b5e70e5726914197d2dec7f210a84ae49e8498a7::" providerId="AD" clId="Web-{239DA121-B219-84BB-8432-811246FFE42E}" dt="2022-03-28T17:25:25.751" v="190"/>
          <ac:picMkLst>
            <pc:docMk/>
            <pc:sldMk cId="1695560817" sldId="366"/>
            <ac:picMk id="48" creationId="{247921FD-8C4D-E554-1B1D-CACD41AF4EB2}"/>
          </ac:picMkLst>
        </pc:picChg>
        <pc:picChg chg="add">
          <ac:chgData name="Guest User" userId="S::urn:spo:anon#c437c167f923f422528aee73b5e70e5726914197d2dec7f210a84ae49e8498a7::" providerId="AD" clId="Web-{239DA121-B219-84BB-8432-811246FFE42E}" dt="2022-03-28T17:25:25.767" v="191"/>
          <ac:picMkLst>
            <pc:docMk/>
            <pc:sldMk cId="1695560817" sldId="366"/>
            <ac:picMk id="50" creationId="{085AC538-8759-5885-5CFF-B2873A0A6DEE}"/>
          </ac:picMkLst>
        </pc:picChg>
        <pc:picChg chg="add">
          <ac:chgData name="Guest User" userId="S::urn:spo:anon#c437c167f923f422528aee73b5e70e5726914197d2dec7f210a84ae49e8498a7::" providerId="AD" clId="Web-{239DA121-B219-84BB-8432-811246FFE42E}" dt="2022-03-28T17:25:26.251" v="216"/>
          <ac:picMkLst>
            <pc:docMk/>
            <pc:sldMk cId="1695560817" sldId="366"/>
            <ac:picMk id="100" creationId="{7C55F817-7127-B9AD-8941-666334782182}"/>
          </ac:picMkLst>
        </pc:picChg>
        <pc:picChg chg="add del">
          <ac:chgData name="Guest User" userId="S::urn:spo:anon#c437c167f923f422528aee73b5e70e5726914197d2dec7f210a84ae49e8498a7::" providerId="AD" clId="Web-{239DA121-B219-84BB-8432-811246FFE42E}" dt="2022-03-28T17:26:00.268" v="275"/>
          <ac:picMkLst>
            <pc:docMk/>
            <pc:sldMk cId="1695560817" sldId="366"/>
            <ac:picMk id="106" creationId="{BF0181C3-311F-004B-EA29-5C794FF3CC16}"/>
          </ac:picMkLst>
        </pc:picChg>
        <pc:cxnChg chg="add">
          <ac:chgData name="Guest User" userId="S::urn:spo:anon#c437c167f923f422528aee73b5e70e5726914197d2dec7f210a84ae49e8498a7::" providerId="AD" clId="Web-{239DA121-B219-84BB-8432-811246FFE42E}" dt="2022-03-28T17:25:25.454" v="169"/>
          <ac:cxnSpMkLst>
            <pc:docMk/>
            <pc:sldMk cId="1695560817" sldId="366"/>
            <ac:cxnSpMk id="6" creationId="{93B44884-CA6C-5AA3-291A-DEE7CBAC1036}"/>
          </ac:cxnSpMkLst>
        </pc:cxnChg>
        <pc:cxnChg chg="add">
          <ac:chgData name="Guest User" userId="S::urn:spo:anon#c437c167f923f422528aee73b5e70e5726914197d2dec7f210a84ae49e8498a7::" providerId="AD" clId="Web-{239DA121-B219-84BB-8432-811246FFE42E}" dt="2022-03-28T17:25:25.783" v="192"/>
          <ac:cxnSpMkLst>
            <pc:docMk/>
            <pc:sldMk cId="1695560817" sldId="366"/>
            <ac:cxnSpMk id="52" creationId="{4B6288B0-2F92-BABF-949C-D41DF2E2967F}"/>
          </ac:cxnSpMkLst>
        </pc:cxnChg>
        <pc:cxnChg chg="add">
          <ac:chgData name="Guest User" userId="S::urn:spo:anon#c437c167f923f422528aee73b5e70e5726914197d2dec7f210a84ae49e8498a7::" providerId="AD" clId="Web-{239DA121-B219-84BB-8432-811246FFE42E}" dt="2022-03-28T17:25:25.798" v="193"/>
          <ac:cxnSpMkLst>
            <pc:docMk/>
            <pc:sldMk cId="1695560817" sldId="366"/>
            <ac:cxnSpMk id="54" creationId="{44C4834B-3B18-7CC0-FDEA-E47378DAF764}"/>
          </ac:cxnSpMkLst>
        </pc:cxnChg>
        <pc:cxnChg chg="add">
          <ac:chgData name="Guest User" userId="S::urn:spo:anon#c437c167f923f422528aee73b5e70e5726914197d2dec7f210a84ae49e8498a7::" providerId="AD" clId="Web-{239DA121-B219-84BB-8432-811246FFE42E}" dt="2022-03-28T17:25:25.814" v="194"/>
          <ac:cxnSpMkLst>
            <pc:docMk/>
            <pc:sldMk cId="1695560817" sldId="366"/>
            <ac:cxnSpMk id="56" creationId="{62555E59-04A5-FFF1-EE9E-8961465F1E1D}"/>
          </ac:cxnSpMkLst>
        </pc:cxnChg>
        <pc:cxnChg chg="add">
          <ac:chgData name="Guest User" userId="S::urn:spo:anon#c437c167f923f422528aee73b5e70e5726914197d2dec7f210a84ae49e8498a7::" providerId="AD" clId="Web-{239DA121-B219-84BB-8432-811246FFE42E}" dt="2022-03-28T17:25:25.829" v="195"/>
          <ac:cxnSpMkLst>
            <pc:docMk/>
            <pc:sldMk cId="1695560817" sldId="366"/>
            <ac:cxnSpMk id="58" creationId="{535ECF66-8691-DE21-C4CE-662C1B8607F9}"/>
          </ac:cxnSpMkLst>
        </pc:cxnChg>
        <pc:cxnChg chg="add">
          <ac:chgData name="Guest User" userId="S::urn:spo:anon#c437c167f923f422528aee73b5e70e5726914197d2dec7f210a84ae49e8498a7::" providerId="AD" clId="Web-{239DA121-B219-84BB-8432-811246FFE42E}" dt="2022-03-28T17:25:25.845" v="196"/>
          <ac:cxnSpMkLst>
            <pc:docMk/>
            <pc:sldMk cId="1695560817" sldId="366"/>
            <ac:cxnSpMk id="60" creationId="{02BE5020-33F7-66E4-4A1C-71874FD6410E}"/>
          </ac:cxnSpMkLst>
        </pc:cxnChg>
        <pc:cxnChg chg="add">
          <ac:chgData name="Guest User" userId="S::urn:spo:anon#c437c167f923f422528aee73b5e70e5726914197d2dec7f210a84ae49e8498a7::" providerId="AD" clId="Web-{239DA121-B219-84BB-8432-811246FFE42E}" dt="2022-03-28T17:25:25.861" v="197"/>
          <ac:cxnSpMkLst>
            <pc:docMk/>
            <pc:sldMk cId="1695560817" sldId="366"/>
            <ac:cxnSpMk id="62" creationId="{63E5A2FA-D102-2F1F-0789-DF98497CD653}"/>
          </ac:cxnSpMkLst>
        </pc:cxnChg>
        <pc:cxnChg chg="add">
          <ac:chgData name="Guest User" userId="S::urn:spo:anon#c437c167f923f422528aee73b5e70e5726914197d2dec7f210a84ae49e8498a7::" providerId="AD" clId="Web-{239DA121-B219-84BB-8432-811246FFE42E}" dt="2022-03-28T17:25:25.876" v="198"/>
          <ac:cxnSpMkLst>
            <pc:docMk/>
            <pc:sldMk cId="1695560817" sldId="366"/>
            <ac:cxnSpMk id="64" creationId="{6F5954C0-39F3-16CC-1C37-0EDB244C7946}"/>
          </ac:cxnSpMkLst>
        </pc:cxnChg>
        <pc:cxnChg chg="add">
          <ac:chgData name="Guest User" userId="S::urn:spo:anon#c437c167f923f422528aee73b5e70e5726914197d2dec7f210a84ae49e8498a7::" providerId="AD" clId="Web-{239DA121-B219-84BB-8432-811246FFE42E}" dt="2022-03-28T17:25:25.892" v="199"/>
          <ac:cxnSpMkLst>
            <pc:docMk/>
            <pc:sldMk cId="1695560817" sldId="366"/>
            <ac:cxnSpMk id="66" creationId="{96C67065-8CD6-E1D8-2668-060B4C39DAC4}"/>
          </ac:cxnSpMkLst>
        </pc:cxnChg>
        <pc:cxnChg chg="add del">
          <ac:chgData name="Guest User" userId="S::urn:spo:anon#c437c167f923f422528aee73b5e70e5726914197d2dec7f210a84ae49e8498a7::" providerId="AD" clId="Web-{239DA121-B219-84BB-8432-811246FFE42E}" dt="2022-03-28T17:26:15.253" v="286"/>
          <ac:cxnSpMkLst>
            <pc:docMk/>
            <pc:sldMk cId="1695560817" sldId="366"/>
            <ac:cxnSpMk id="68" creationId="{952677A3-E648-726A-88CB-47C75967A53A}"/>
          </ac:cxnSpMkLst>
        </pc:cxnChg>
        <pc:cxnChg chg="add">
          <ac:chgData name="Guest User" userId="S::urn:spo:anon#c437c167f923f422528aee73b5e70e5726914197d2dec7f210a84ae49e8498a7::" providerId="AD" clId="Web-{239DA121-B219-84BB-8432-811246FFE42E}" dt="2022-03-28T17:25:25.923" v="201"/>
          <ac:cxnSpMkLst>
            <pc:docMk/>
            <pc:sldMk cId="1695560817" sldId="366"/>
            <ac:cxnSpMk id="70" creationId="{36AB945C-B067-EFEB-F8C0-06799B81FEEF}"/>
          </ac:cxnSpMkLst>
        </pc:cxnChg>
        <pc:cxnChg chg="add">
          <ac:chgData name="Guest User" userId="S::urn:spo:anon#c437c167f923f422528aee73b5e70e5726914197d2dec7f210a84ae49e8498a7::" providerId="AD" clId="Web-{239DA121-B219-84BB-8432-811246FFE42E}" dt="2022-03-28T17:25:26.173" v="212"/>
          <ac:cxnSpMkLst>
            <pc:docMk/>
            <pc:sldMk cId="1695560817" sldId="366"/>
            <ac:cxnSpMk id="92" creationId="{95332B53-DA5E-B171-E911-5630D8D71783}"/>
          </ac:cxnSpMkLst>
        </pc:cxnChg>
        <pc:cxnChg chg="add">
          <ac:chgData name="Guest User" userId="S::urn:spo:anon#c437c167f923f422528aee73b5e70e5726914197d2dec7f210a84ae49e8498a7::" providerId="AD" clId="Web-{239DA121-B219-84BB-8432-811246FFE42E}" dt="2022-03-28T17:25:26.189" v="213"/>
          <ac:cxnSpMkLst>
            <pc:docMk/>
            <pc:sldMk cId="1695560817" sldId="366"/>
            <ac:cxnSpMk id="94" creationId="{60E77512-710D-3C80-18A9-A2DDB839C5F2}"/>
          </ac:cxnSpMkLst>
        </pc:cxnChg>
        <pc:cxnChg chg="add">
          <ac:chgData name="Guest User" userId="S::urn:spo:anon#c437c167f923f422528aee73b5e70e5726914197d2dec7f210a84ae49e8498a7::" providerId="AD" clId="Web-{239DA121-B219-84BB-8432-811246FFE42E}" dt="2022-03-28T17:25:26.204" v="214"/>
          <ac:cxnSpMkLst>
            <pc:docMk/>
            <pc:sldMk cId="1695560817" sldId="366"/>
            <ac:cxnSpMk id="96" creationId="{370D1839-E491-D94C-A901-6D494DA2FE09}"/>
          </ac:cxnSpMkLst>
        </pc:cxnChg>
        <pc:cxnChg chg="add mod">
          <ac:chgData name="Guest User" userId="S::urn:spo:anon#c437c167f923f422528aee73b5e70e5726914197d2dec7f210a84ae49e8498a7::" providerId="AD" clId="Web-{239DA121-B219-84BB-8432-811246FFE42E}" dt="2022-03-28T17:26:48.582" v="300" actId="1076"/>
          <ac:cxnSpMkLst>
            <pc:docMk/>
            <pc:sldMk cId="1695560817" sldId="366"/>
            <ac:cxnSpMk id="98" creationId="{85C2030F-99FB-114D-1D61-89942ADE6DD2}"/>
          </ac:cxnSpMkLst>
        </pc:cxnChg>
        <pc:cxnChg chg="add del">
          <ac:chgData name="Guest User" userId="S::urn:spo:anon#c437c167f923f422528aee73b5e70e5726914197d2dec7f210a84ae49e8498a7::" providerId="AD" clId="Web-{239DA121-B219-84BB-8432-811246FFE42E}" dt="2022-03-28T17:26:00.268" v="277"/>
          <ac:cxnSpMkLst>
            <pc:docMk/>
            <pc:sldMk cId="1695560817" sldId="366"/>
            <ac:cxnSpMk id="102" creationId="{D360A48A-60AB-6CAE-47A4-FD5B9D879929}"/>
          </ac:cxnSpMkLst>
        </pc:cxnChg>
        <pc:cxnChg chg="add">
          <ac:chgData name="Guest User" userId="S::urn:spo:anon#c437c167f923f422528aee73b5e70e5726914197d2dec7f210a84ae49e8498a7::" providerId="AD" clId="Web-{239DA121-B219-84BB-8432-811246FFE42E}" dt="2022-03-28T17:25:26.845" v="239"/>
          <ac:cxnSpMkLst>
            <pc:docMk/>
            <pc:sldMk cId="1695560817" sldId="366"/>
            <ac:cxnSpMk id="146" creationId="{4D364F69-3564-41A7-3EFD-B7D27DFC2072}"/>
          </ac:cxnSpMkLst>
        </pc:cxnChg>
        <pc:cxnChg chg="add mod">
          <ac:chgData name="Guest User" userId="S::urn:spo:anon#c437c167f923f422528aee73b5e70e5726914197d2dec7f210a84ae49e8498a7::" providerId="AD" clId="Web-{239DA121-B219-84BB-8432-811246FFE42E}" dt="2022-03-28T17:26:56.613" v="307" actId="1076"/>
          <ac:cxnSpMkLst>
            <pc:docMk/>
            <pc:sldMk cId="1695560817" sldId="366"/>
            <ac:cxnSpMk id="148" creationId="{B3DF6322-9A6F-5678-45E8-CA5C01B8B47E}"/>
          </ac:cxnSpMkLst>
        </pc:cxnChg>
        <pc:cxnChg chg="add">
          <ac:chgData name="Guest User" userId="S::urn:spo:anon#c437c167f923f422528aee73b5e70e5726914197d2dec7f210a84ae49e8498a7::" providerId="AD" clId="Web-{239DA121-B219-84BB-8432-811246FFE42E}" dt="2022-03-28T17:25:26.892" v="241"/>
          <ac:cxnSpMkLst>
            <pc:docMk/>
            <pc:sldMk cId="1695560817" sldId="366"/>
            <ac:cxnSpMk id="150" creationId="{D49C1234-00B4-FA66-7F6F-4296EED6C78B}"/>
          </ac:cxnSpMkLst>
        </pc:cxnChg>
        <pc:cxnChg chg="add">
          <ac:chgData name="Guest User" userId="S::urn:spo:anon#c437c167f923f422528aee73b5e70e5726914197d2dec7f210a84ae49e8498a7::" providerId="AD" clId="Web-{239DA121-B219-84BB-8432-811246FFE42E}" dt="2022-03-28T17:25:26.986" v="244"/>
          <ac:cxnSpMkLst>
            <pc:docMk/>
            <pc:sldMk cId="1695560817" sldId="366"/>
            <ac:cxnSpMk id="156" creationId="{CAA265DC-3C96-67B2-F5B5-32638EBD5DCB}"/>
          </ac:cxnSpMkLst>
        </pc:cxnChg>
        <pc:cxnChg chg="add mod">
          <ac:chgData name="Guest User" userId="S::urn:spo:anon#c437c167f923f422528aee73b5e70e5726914197d2dec7f210a84ae49e8498a7::" providerId="AD" clId="Web-{239DA121-B219-84BB-8432-811246FFE42E}" dt="2022-03-28T17:26:56.629" v="308" actId="1076"/>
          <ac:cxnSpMkLst>
            <pc:docMk/>
            <pc:sldMk cId="1695560817" sldId="366"/>
            <ac:cxnSpMk id="158" creationId="{296D08FB-F752-2463-4CD2-5BD82CD678B1}"/>
          </ac:cxnSpMkLst>
        </pc:cxnChg>
        <pc:cxnChg chg="add">
          <ac:chgData name="Guest User" userId="S::urn:spo:anon#c437c167f923f422528aee73b5e70e5726914197d2dec7f210a84ae49e8498a7::" providerId="AD" clId="Web-{239DA121-B219-84BB-8432-811246FFE42E}" dt="2022-03-28T17:25:27.080" v="247"/>
          <ac:cxnSpMkLst>
            <pc:docMk/>
            <pc:sldMk cId="1695560817" sldId="366"/>
            <ac:cxnSpMk id="162" creationId="{349F29BE-D19B-F111-BDED-443D0EEE482C}"/>
          </ac:cxnSpMkLst>
        </pc:cxnChg>
        <pc:cxnChg chg="add mod">
          <ac:chgData name="Guest User" userId="S::urn:spo:anon#c437c167f923f422528aee73b5e70e5726914197d2dec7f210a84ae49e8498a7::" providerId="AD" clId="Web-{239DA121-B219-84BB-8432-811246FFE42E}" dt="2022-03-28T17:26:26.284" v="291" actId="1076"/>
          <ac:cxnSpMkLst>
            <pc:docMk/>
            <pc:sldMk cId="1695560817" sldId="366"/>
            <ac:cxnSpMk id="163" creationId="{239D5AB9-9EAB-07FA-6DAA-29766725F05B}"/>
          </ac:cxnSpMkLst>
        </pc:cxnChg>
      </pc:sldChg>
      <pc:sldChg chg="modSp add replId">
        <pc:chgData name="Guest User" userId="S::urn:spo:anon#c437c167f923f422528aee73b5e70e5726914197d2dec7f210a84ae49e8498a7::" providerId="AD" clId="Web-{239DA121-B219-84BB-8432-811246FFE42E}" dt="2022-03-28T17:22:44.512" v="128" actId="20577"/>
        <pc:sldMkLst>
          <pc:docMk/>
          <pc:sldMk cId="3762238417" sldId="367"/>
        </pc:sldMkLst>
        <pc:spChg chg="mod">
          <ac:chgData name="Guest User" userId="S::urn:spo:anon#c437c167f923f422528aee73b5e70e5726914197d2dec7f210a84ae49e8498a7::" providerId="AD" clId="Web-{239DA121-B219-84BB-8432-811246FFE42E}" dt="2022-03-28T17:22:44.512" v="128" actId="20577"/>
          <ac:spMkLst>
            <pc:docMk/>
            <pc:sldMk cId="3762238417" sldId="367"/>
            <ac:spMk id="2" creationId="{AB52A157-2CB8-6DCB-8D3B-00713BF25DCA}"/>
          </ac:spMkLst>
        </pc:spChg>
      </pc:sldChg>
      <pc:sldChg chg="addSp modSp add replId">
        <pc:chgData name="Guest User" userId="S::urn:spo:anon#c437c167f923f422528aee73b5e70e5726914197d2dec7f210a84ae49e8498a7::" providerId="AD" clId="Web-{239DA121-B219-84BB-8432-811246FFE42E}" dt="2022-03-28T18:57:36.473" v="694" actId="1076"/>
        <pc:sldMkLst>
          <pc:docMk/>
          <pc:sldMk cId="2478994861" sldId="368"/>
        </pc:sldMkLst>
        <pc:spChg chg="add mod">
          <ac:chgData name="Guest User" userId="S::urn:spo:anon#c437c167f923f422528aee73b5e70e5726914197d2dec7f210a84ae49e8498a7::" providerId="AD" clId="Web-{239DA121-B219-84BB-8432-811246FFE42E}" dt="2022-03-28T18:57:36.473" v="694" actId="1076"/>
          <ac:spMkLst>
            <pc:docMk/>
            <pc:sldMk cId="2478994861" sldId="368"/>
            <ac:spMk id="2" creationId="{21341976-A30E-8DF4-FA0F-84AB0DCAFE92}"/>
          </ac:spMkLst>
        </pc:spChg>
        <pc:spChg chg="mod">
          <ac:chgData name="Guest User" userId="S::urn:spo:anon#c437c167f923f422528aee73b5e70e5726914197d2dec7f210a84ae49e8498a7::" providerId="AD" clId="Web-{239DA121-B219-84BB-8432-811246FFE42E}" dt="2022-03-28T18:56:25.549" v="601" actId="1076"/>
          <ac:spMkLst>
            <pc:docMk/>
            <pc:sldMk cId="2478994861" sldId="368"/>
            <ac:spMk id="61" creationId="{4BA3EC63-1DC5-486F-98BD-5666DBC31E58}"/>
          </ac:spMkLst>
        </pc:spChg>
        <pc:spChg chg="add mod">
          <ac:chgData name="Guest User" userId="S::urn:spo:anon#c437c167f923f422528aee73b5e70e5726914197d2dec7f210a84ae49e8498a7::" providerId="AD" clId="Web-{239DA121-B219-84BB-8432-811246FFE42E}" dt="2022-03-28T18:56:00.892" v="587" actId="14100"/>
          <ac:spMkLst>
            <pc:docMk/>
            <pc:sldMk cId="2478994861" sldId="368"/>
            <ac:spMk id="62" creationId="{7C38ED33-15FA-DD2F-D2BB-F9CB5C3D7768}"/>
          </ac:spMkLst>
        </pc:spChg>
        <pc:spChg chg="add mod">
          <ac:chgData name="Guest User" userId="S::urn:spo:anon#c437c167f923f422528aee73b5e70e5726914197d2dec7f210a84ae49e8498a7::" providerId="AD" clId="Web-{239DA121-B219-84BB-8432-811246FFE42E}" dt="2022-03-28T18:55:47.955" v="582" actId="20577"/>
          <ac:spMkLst>
            <pc:docMk/>
            <pc:sldMk cId="2478994861" sldId="368"/>
            <ac:spMk id="63" creationId="{CBD92A69-7A92-2A34-B750-58A1C3B80D32}"/>
          </ac:spMkLst>
        </pc:spChg>
        <pc:spChg chg="add mod">
          <ac:chgData name="Guest User" userId="S::urn:spo:anon#c437c167f923f422528aee73b5e70e5726914197d2dec7f210a84ae49e8498a7::" providerId="AD" clId="Web-{239DA121-B219-84BB-8432-811246FFE42E}" dt="2022-03-28T18:56:11.830" v="591" actId="14100"/>
          <ac:spMkLst>
            <pc:docMk/>
            <pc:sldMk cId="2478994861" sldId="368"/>
            <ac:spMk id="64" creationId="{B8A806A1-9412-EE42-CBEB-8403E3D84FAA}"/>
          </ac:spMkLst>
        </pc:spChg>
        <pc:spChg chg="mod">
          <ac:chgData name="Guest User" userId="S::urn:spo:anon#c437c167f923f422528aee73b5e70e5726914197d2dec7f210a84ae49e8498a7::" providerId="AD" clId="Web-{239DA121-B219-84BB-8432-811246FFE42E}" dt="2022-03-28T18:55:57.033" v="586" actId="14100"/>
          <ac:spMkLst>
            <pc:docMk/>
            <pc:sldMk cId="2478994861" sldId="368"/>
            <ac:spMk id="312" creationId="{00000000-0000-0000-0000-000000000000}"/>
          </ac:spMkLst>
        </pc:spChg>
      </pc:sldChg>
    </pc:docChg>
  </pc:docChgLst>
  <pc:docChgLst>
    <pc:chgData name="Guest User" userId="S::urn:spo:anon#c437c167f923f422528aee73b5e70e5726914197d2dec7f210a84ae49e8498a7::" providerId="AD" clId="Web-{BC64E94A-3B8D-DFA7-17C9-EAA2CCD87940}"/>
    <pc:docChg chg="modSld">
      <pc:chgData name="Guest User" userId="S::urn:spo:anon#c437c167f923f422528aee73b5e70e5726914197d2dec7f210a84ae49e8498a7::" providerId="AD" clId="Web-{BC64E94A-3B8D-DFA7-17C9-EAA2CCD87940}" dt="2022-04-04T20:29:14.149" v="5" actId="20577"/>
      <pc:docMkLst>
        <pc:docMk/>
      </pc:docMkLst>
      <pc:sldChg chg="modSp">
        <pc:chgData name="Guest User" userId="S::urn:spo:anon#c437c167f923f422528aee73b5e70e5726914197d2dec7f210a84ae49e8498a7::" providerId="AD" clId="Web-{BC64E94A-3B8D-DFA7-17C9-EAA2CCD87940}" dt="2022-04-04T20:29:14.149" v="5" actId="20577"/>
        <pc:sldMkLst>
          <pc:docMk/>
          <pc:sldMk cId="3762238417" sldId="367"/>
        </pc:sldMkLst>
        <pc:spChg chg="mod">
          <ac:chgData name="Guest User" userId="S::urn:spo:anon#c437c167f923f422528aee73b5e70e5726914197d2dec7f210a84ae49e8498a7::" providerId="AD" clId="Web-{BC64E94A-3B8D-DFA7-17C9-EAA2CCD87940}" dt="2022-04-04T20:29:14.149" v="5" actId="20577"/>
          <ac:spMkLst>
            <pc:docMk/>
            <pc:sldMk cId="3762238417" sldId="367"/>
            <ac:spMk id="3" creationId="{346B9D98-5C00-250F-2E85-76FD3A920D22}"/>
          </ac:spMkLst>
        </pc:spChg>
      </pc:sldChg>
    </pc:docChg>
  </pc:docChgLst>
  <pc:docChgLst>
    <pc:chgData name="Guest User" userId="S::urn:spo:anon#bc72e6c931b442e1b83d9d7baffb28dcb7bee849e2d9a5e2bb7cc25170a1c113::" providerId="AD" clId="Web-{8ECB7763-2331-16D6-E9D3-4C8F962E284A}"/>
    <pc:docChg chg="modSld">
      <pc:chgData name="Guest User" userId="S::urn:spo:anon#bc72e6c931b442e1b83d9d7baffb28dcb7bee849e2d9a5e2bb7cc25170a1c113::" providerId="AD" clId="Web-{8ECB7763-2331-16D6-E9D3-4C8F962E284A}" dt="2022-03-22T16:15:54.663" v="111" actId="20577"/>
      <pc:docMkLst>
        <pc:docMk/>
      </pc:docMkLst>
      <pc:sldChg chg="addSp modSp">
        <pc:chgData name="Guest User" userId="S::urn:spo:anon#bc72e6c931b442e1b83d9d7baffb28dcb7bee849e2d9a5e2bb7cc25170a1c113::" providerId="AD" clId="Web-{8ECB7763-2331-16D6-E9D3-4C8F962E284A}" dt="2022-03-22T16:15:54.663" v="111" actId="20577"/>
        <pc:sldMkLst>
          <pc:docMk/>
          <pc:sldMk cId="2963563579" sldId="348"/>
        </pc:sldMkLst>
        <pc:spChg chg="add mod">
          <ac:chgData name="Guest User" userId="S::urn:spo:anon#bc72e6c931b442e1b83d9d7baffb28dcb7bee849e2d9a5e2bb7cc25170a1c113::" providerId="AD" clId="Web-{8ECB7763-2331-16D6-E9D3-4C8F962E284A}" dt="2022-03-22T16:15:54.663" v="111" actId="20577"/>
          <ac:spMkLst>
            <pc:docMk/>
            <pc:sldMk cId="2963563579" sldId="348"/>
            <ac:spMk id="4" creationId="{7E99DE7C-9F18-B33F-8154-9FB35F971E34}"/>
          </ac:spMkLst>
        </pc:spChg>
        <pc:spChg chg="mod">
          <ac:chgData name="Guest User" userId="S::urn:spo:anon#bc72e6c931b442e1b83d9d7baffb28dcb7bee849e2d9a5e2bb7cc25170a1c113::" providerId="AD" clId="Web-{8ECB7763-2331-16D6-E9D3-4C8F962E284A}" dt="2022-03-22T16:14:47.755" v="94" actId="1076"/>
          <ac:spMkLst>
            <pc:docMk/>
            <pc:sldMk cId="2963563579" sldId="348"/>
            <ac:spMk id="8" creationId="{63314686-1D13-4553-B700-6ED15E618005}"/>
          </ac:spMkLst>
        </pc:spChg>
        <pc:spChg chg="add mod">
          <ac:chgData name="Guest User" userId="S::urn:spo:anon#bc72e6c931b442e1b83d9d7baffb28dcb7bee849e2d9a5e2bb7cc25170a1c113::" providerId="AD" clId="Web-{8ECB7763-2331-16D6-E9D3-4C8F962E284A}" dt="2022-03-22T16:15:49.273" v="107" actId="1076"/>
          <ac:spMkLst>
            <pc:docMk/>
            <pc:sldMk cId="2963563579" sldId="348"/>
            <ac:spMk id="16" creationId="{F6466A26-FAF8-4506-3FF0-3EF6BF3C065A}"/>
          </ac:spMkLst>
        </pc:spChg>
        <pc:spChg chg="mod">
          <ac:chgData name="Guest User" userId="S::urn:spo:anon#bc72e6c931b442e1b83d9d7baffb28dcb7bee849e2d9a5e2bb7cc25170a1c113::" providerId="AD" clId="Web-{8ECB7763-2331-16D6-E9D3-4C8F962E284A}" dt="2022-03-22T16:10:51.608" v="3" actId="20577"/>
          <ac:spMkLst>
            <pc:docMk/>
            <pc:sldMk cId="2963563579" sldId="348"/>
            <ac:spMk id="601" creationId="{00000000-0000-0000-0000-000000000000}"/>
          </ac:spMkLst>
        </pc:spChg>
      </pc:sldChg>
    </pc:docChg>
  </pc:docChgLst>
  <pc:docChgLst>
    <pc:chgData name="Guest User" userId="S::urn:spo:anon#c437c167f923f422528aee73b5e70e5726914197d2dec7f210a84ae49e8498a7::" providerId="AD" clId="Web-{10933326-DD8E-C291-341C-4F569D9A37AB}"/>
    <pc:docChg chg="modSld">
      <pc:chgData name="Guest User" userId="S::urn:spo:anon#c437c167f923f422528aee73b5e70e5726914197d2dec7f210a84ae49e8498a7::" providerId="AD" clId="Web-{10933326-DD8E-C291-341C-4F569D9A37AB}" dt="2022-04-05T17:44:02.009" v="4"/>
      <pc:docMkLst>
        <pc:docMk/>
      </pc:docMkLst>
      <pc:sldChg chg="addSp delSp modSp">
        <pc:chgData name="Guest User" userId="S::urn:spo:anon#c437c167f923f422528aee73b5e70e5726914197d2dec7f210a84ae49e8498a7::" providerId="AD" clId="Web-{10933326-DD8E-C291-341C-4F569D9A37AB}" dt="2022-04-05T17:44:02.009" v="4"/>
        <pc:sldMkLst>
          <pc:docMk/>
          <pc:sldMk cId="3117050842" sldId="377"/>
        </pc:sldMkLst>
        <pc:spChg chg="add del">
          <ac:chgData name="Guest User" userId="S::urn:spo:anon#c437c167f923f422528aee73b5e70e5726914197d2dec7f210a84ae49e8498a7::" providerId="AD" clId="Web-{10933326-DD8E-C291-341C-4F569D9A37AB}" dt="2022-04-05T17:43:25.368" v="2"/>
          <ac:spMkLst>
            <pc:docMk/>
            <pc:sldMk cId="3117050842" sldId="377"/>
            <ac:spMk id="9" creationId="{952D7F88-DA15-8DE3-1E26-45AD38C9E313}"/>
          </ac:spMkLst>
        </pc:spChg>
        <pc:picChg chg="mod">
          <ac:chgData name="Guest User" userId="S::urn:spo:anon#c437c167f923f422528aee73b5e70e5726914197d2dec7f210a84ae49e8498a7::" providerId="AD" clId="Web-{10933326-DD8E-C291-341C-4F569D9A37AB}" dt="2022-04-05T17:44:02.009" v="4"/>
          <ac:picMkLst>
            <pc:docMk/>
            <pc:sldMk cId="3117050842" sldId="377"/>
            <ac:picMk id="3" creationId="{D0703C0D-B8EB-60B3-A27C-B0A7EBD2B65C}"/>
          </ac:picMkLst>
        </pc:picChg>
      </pc:sldChg>
    </pc:docChg>
  </pc:docChgLst>
  <pc:docChgLst>
    <pc:chgData name="Guest User" userId="S::urn:spo:anon#bc72e6c931b442e1b83d9d7baffb28dcb7bee849e2d9a5e2bb7cc25170a1c113::" providerId="AD" clId="Web-{632CF791-02D6-1856-7DE2-E8C33EF8D388}"/>
    <pc:docChg chg="addSld delSld modSld">
      <pc:chgData name="Guest User" userId="S::urn:spo:anon#bc72e6c931b442e1b83d9d7baffb28dcb7bee849e2d9a5e2bb7cc25170a1c113::" providerId="AD" clId="Web-{632CF791-02D6-1856-7DE2-E8C33EF8D388}" dt="2022-03-22T18:37:59.340" v="427" actId="14100"/>
      <pc:docMkLst>
        <pc:docMk/>
      </pc:docMkLst>
      <pc:sldChg chg="modSp">
        <pc:chgData name="Guest User" userId="S::urn:spo:anon#bc72e6c931b442e1b83d9d7baffb28dcb7bee849e2d9a5e2bb7cc25170a1c113::" providerId="AD" clId="Web-{632CF791-02D6-1856-7DE2-E8C33EF8D388}" dt="2022-03-22T16:06:42.640" v="0" actId="1076"/>
        <pc:sldMkLst>
          <pc:docMk/>
          <pc:sldMk cId="0" sldId="259"/>
        </pc:sldMkLst>
        <pc:spChg chg="mod">
          <ac:chgData name="Guest User" userId="S::urn:spo:anon#bc72e6c931b442e1b83d9d7baffb28dcb7bee849e2d9a5e2bb7cc25170a1c113::" providerId="AD" clId="Web-{632CF791-02D6-1856-7DE2-E8C33EF8D388}" dt="2022-03-22T16:06:42.640" v="0" actId="1076"/>
          <ac:spMkLst>
            <pc:docMk/>
            <pc:sldMk cId="0" sldId="259"/>
            <ac:spMk id="318" creationId="{00000000-0000-0000-0000-000000000000}"/>
          </ac:spMkLst>
        </pc:spChg>
      </pc:sldChg>
      <pc:sldChg chg="addSp">
        <pc:chgData name="Guest User" userId="S::urn:spo:anon#bc72e6c931b442e1b83d9d7baffb28dcb7bee849e2d9a5e2bb7cc25170a1c113::" providerId="AD" clId="Web-{632CF791-02D6-1856-7DE2-E8C33EF8D388}" dt="2022-03-22T16:06:59.125" v="3"/>
        <pc:sldMkLst>
          <pc:docMk/>
          <pc:sldMk cId="0" sldId="260"/>
        </pc:sldMkLst>
        <pc:spChg chg="add">
          <ac:chgData name="Guest User" userId="S::urn:spo:anon#bc72e6c931b442e1b83d9d7baffb28dcb7bee849e2d9a5e2bb7cc25170a1c113::" providerId="AD" clId="Web-{632CF791-02D6-1856-7DE2-E8C33EF8D388}" dt="2022-03-22T16:06:59.125" v="3"/>
          <ac:spMkLst>
            <pc:docMk/>
            <pc:sldMk cId="0" sldId="260"/>
            <ac:spMk id="2" creationId="{F23191FC-7B29-89F5-21F1-7FF0E32525D9}"/>
          </ac:spMkLst>
        </pc:spChg>
      </pc:sldChg>
      <pc:sldChg chg="addSp">
        <pc:chgData name="Guest User" userId="S::urn:spo:anon#bc72e6c931b442e1b83d9d7baffb28dcb7bee849e2d9a5e2bb7cc25170a1c113::" providerId="AD" clId="Web-{632CF791-02D6-1856-7DE2-E8C33EF8D388}" dt="2022-03-22T16:07:04.094" v="4"/>
        <pc:sldMkLst>
          <pc:docMk/>
          <pc:sldMk cId="0" sldId="263"/>
        </pc:sldMkLst>
        <pc:spChg chg="add">
          <ac:chgData name="Guest User" userId="S::urn:spo:anon#bc72e6c931b442e1b83d9d7baffb28dcb7bee849e2d9a5e2bb7cc25170a1c113::" providerId="AD" clId="Web-{632CF791-02D6-1856-7DE2-E8C33EF8D388}" dt="2022-03-22T16:07:04.094" v="4"/>
          <ac:spMkLst>
            <pc:docMk/>
            <pc:sldMk cId="0" sldId="263"/>
            <ac:spMk id="2" creationId="{820A4734-2A64-812C-44F5-9C35D9905FB2}"/>
          </ac:spMkLst>
        </pc:spChg>
      </pc:sldChg>
      <pc:sldChg chg="addSp modSp">
        <pc:chgData name="Guest User" userId="S::urn:spo:anon#bc72e6c931b442e1b83d9d7baffb28dcb7bee849e2d9a5e2bb7cc25170a1c113::" providerId="AD" clId="Web-{632CF791-02D6-1856-7DE2-E8C33EF8D388}" dt="2022-03-22T18:27:27.015" v="415" actId="1076"/>
        <pc:sldMkLst>
          <pc:docMk/>
          <pc:sldMk cId="0" sldId="264"/>
        </pc:sldMkLst>
        <pc:spChg chg="mod">
          <ac:chgData name="Guest User" userId="S::urn:spo:anon#bc72e6c931b442e1b83d9d7baffb28dcb7bee849e2d9a5e2bb7cc25170a1c113::" providerId="AD" clId="Web-{632CF791-02D6-1856-7DE2-E8C33EF8D388}" dt="2022-03-22T18:27:26.935" v="414" actId="1076"/>
          <ac:spMkLst>
            <pc:docMk/>
            <pc:sldMk cId="0" sldId="264"/>
            <ac:spMk id="26" creationId="{63D5B65A-793E-4E79-B52C-834340BABD85}"/>
          </ac:spMkLst>
        </pc:spChg>
        <pc:spChg chg="mod">
          <ac:chgData name="Guest User" userId="S::urn:spo:anon#bc72e6c931b442e1b83d9d7baffb28dcb7bee849e2d9a5e2bb7cc25170a1c113::" providerId="AD" clId="Web-{632CF791-02D6-1856-7DE2-E8C33EF8D388}" dt="2022-03-22T18:27:23.357" v="413" actId="1076"/>
          <ac:spMkLst>
            <pc:docMk/>
            <pc:sldMk cId="0" sldId="264"/>
            <ac:spMk id="29" creationId="{CE4534C1-122C-4584-960F-B0117C9A488A}"/>
          </ac:spMkLst>
        </pc:spChg>
        <pc:spChg chg="mod">
          <ac:chgData name="Guest User" userId="S::urn:spo:anon#bc72e6c931b442e1b83d9d7baffb28dcb7bee849e2d9a5e2bb7cc25170a1c113::" providerId="AD" clId="Web-{632CF791-02D6-1856-7DE2-E8C33EF8D388}" dt="2022-03-22T18:27:27.015" v="415" actId="1076"/>
          <ac:spMkLst>
            <pc:docMk/>
            <pc:sldMk cId="0" sldId="264"/>
            <ac:spMk id="30" creationId="{100AEE39-1F64-4466-ACEE-5B01ED088536}"/>
          </ac:spMkLst>
        </pc:spChg>
        <pc:spChg chg="mod">
          <ac:chgData name="Guest User" userId="S::urn:spo:anon#bc72e6c931b442e1b83d9d7baffb28dcb7bee849e2d9a5e2bb7cc25170a1c113::" providerId="AD" clId="Web-{632CF791-02D6-1856-7DE2-E8C33EF8D388}" dt="2022-03-22T16:07:17.391" v="5" actId="14100"/>
          <ac:spMkLst>
            <pc:docMk/>
            <pc:sldMk cId="0" sldId="264"/>
            <ac:spMk id="472" creationId="{00000000-0000-0000-0000-000000000000}"/>
          </ac:spMkLst>
        </pc:spChg>
        <pc:grpChg chg="mod">
          <ac:chgData name="Guest User" userId="S::urn:spo:anon#bc72e6c931b442e1b83d9d7baffb28dcb7bee849e2d9a5e2bb7cc25170a1c113::" providerId="AD" clId="Web-{632CF791-02D6-1856-7DE2-E8C33EF8D388}" dt="2022-03-22T16:36:40.565" v="369" actId="1076"/>
          <ac:grpSpMkLst>
            <pc:docMk/>
            <pc:sldMk cId="0" sldId="264"/>
            <ac:grpSpMk id="71" creationId="{6AE99249-61B0-4010-A9C3-CCC1E2A6D758}"/>
          </ac:grpSpMkLst>
        </pc:grpChg>
        <pc:grpChg chg="mod">
          <ac:chgData name="Guest User" userId="S::urn:spo:anon#bc72e6c931b442e1b83d9d7baffb28dcb7bee849e2d9a5e2bb7cc25170a1c113::" providerId="AD" clId="Web-{632CF791-02D6-1856-7DE2-E8C33EF8D388}" dt="2022-03-22T16:36:32.377" v="365" actId="1076"/>
          <ac:grpSpMkLst>
            <pc:docMk/>
            <pc:sldMk cId="0" sldId="264"/>
            <ac:grpSpMk id="75" creationId="{2F4C0EEE-B2A5-4F5F-BA6D-5346F5BDD0C0}"/>
          </ac:grpSpMkLst>
        </pc:grpChg>
        <pc:grpChg chg="mod">
          <ac:chgData name="Guest User" userId="S::urn:spo:anon#bc72e6c931b442e1b83d9d7baffb28dcb7bee849e2d9a5e2bb7cc25170a1c113::" providerId="AD" clId="Web-{632CF791-02D6-1856-7DE2-E8C33EF8D388}" dt="2022-03-22T16:09:01.300" v="42" actId="1076"/>
          <ac:grpSpMkLst>
            <pc:docMk/>
            <pc:sldMk cId="0" sldId="264"/>
            <ac:grpSpMk id="78" creationId="{F7502587-5DE6-406D-9E54-BB691FC4A86F}"/>
          </ac:grpSpMkLst>
        </pc:grpChg>
        <pc:graphicFrameChg chg="mod modGraphic">
          <ac:chgData name="Guest User" userId="S::urn:spo:anon#bc72e6c931b442e1b83d9d7baffb28dcb7bee849e2d9a5e2bb7cc25170a1c113::" providerId="AD" clId="Web-{632CF791-02D6-1856-7DE2-E8C33EF8D388}" dt="2022-03-22T16:36:40.549" v="368" actId="1076"/>
          <ac:graphicFrameMkLst>
            <pc:docMk/>
            <pc:sldMk cId="0" sldId="264"/>
            <ac:graphicFrameMk id="488" creationId="{00000000-0000-0000-0000-000000000000}"/>
          </ac:graphicFrameMkLst>
        </pc:graphicFrameChg>
        <pc:cxnChg chg="add mod">
          <ac:chgData name="Guest User" userId="S::urn:spo:anon#bc72e6c931b442e1b83d9d7baffb28dcb7bee849e2d9a5e2bb7cc25170a1c113::" providerId="AD" clId="Web-{632CF791-02D6-1856-7DE2-E8C33EF8D388}" dt="2022-03-22T16:09:39.770" v="52" actId="14100"/>
          <ac:cxnSpMkLst>
            <pc:docMk/>
            <pc:sldMk cId="0" sldId="264"/>
            <ac:cxnSpMk id="23" creationId="{7D7890BD-07EE-C7A8-3130-5C4B3C280C68}"/>
          </ac:cxnSpMkLst>
        </pc:cxnChg>
        <pc:cxnChg chg="add mod">
          <ac:chgData name="Guest User" userId="S::urn:spo:anon#bc72e6c931b442e1b83d9d7baffb28dcb7bee849e2d9a5e2bb7cc25170a1c113::" providerId="AD" clId="Web-{632CF791-02D6-1856-7DE2-E8C33EF8D388}" dt="2022-03-22T16:36:40.596" v="371" actId="1076"/>
          <ac:cxnSpMkLst>
            <pc:docMk/>
            <pc:sldMk cId="0" sldId="264"/>
            <ac:cxnSpMk id="24" creationId="{9895C561-40F6-FFF0-1D13-CF25703C5BED}"/>
          </ac:cxnSpMkLst>
        </pc:cxnChg>
        <pc:cxnChg chg="mod">
          <ac:chgData name="Guest User" userId="S::urn:spo:anon#bc72e6c931b442e1b83d9d7baffb28dcb7bee849e2d9a5e2bb7cc25170a1c113::" providerId="AD" clId="Web-{632CF791-02D6-1856-7DE2-E8C33EF8D388}" dt="2022-03-22T16:09:37.020" v="51" actId="14100"/>
          <ac:cxnSpMkLst>
            <pc:docMk/>
            <pc:sldMk cId="0" sldId="264"/>
            <ac:cxnSpMk id="83" creationId="{8A2F6C26-81D3-43E5-B4BE-4DD32D42E75D}"/>
          </ac:cxnSpMkLst>
        </pc:cxnChg>
        <pc:cxnChg chg="mod">
          <ac:chgData name="Guest User" userId="S::urn:spo:anon#bc72e6c931b442e1b83d9d7baffb28dcb7bee849e2d9a5e2bb7cc25170a1c113::" providerId="AD" clId="Web-{632CF791-02D6-1856-7DE2-E8C33EF8D388}" dt="2022-03-22T16:36:35.627" v="367" actId="1076"/>
          <ac:cxnSpMkLst>
            <pc:docMk/>
            <pc:sldMk cId="0" sldId="264"/>
            <ac:cxnSpMk id="84" creationId="{AC6210DF-562A-41C9-9E37-6F2588D8CA5A}"/>
          </ac:cxnSpMkLst>
        </pc:cxnChg>
      </pc:sldChg>
      <pc:sldChg chg="delSp modSp">
        <pc:chgData name="Guest User" userId="S::urn:spo:anon#bc72e6c931b442e1b83d9d7baffb28dcb7bee849e2d9a5e2bb7cc25170a1c113::" providerId="AD" clId="Web-{632CF791-02D6-1856-7DE2-E8C33EF8D388}" dt="2022-03-22T16:27:58.019" v="213"/>
        <pc:sldMkLst>
          <pc:docMk/>
          <pc:sldMk cId="0" sldId="267"/>
        </pc:sldMkLst>
        <pc:spChg chg="mod">
          <ac:chgData name="Guest User" userId="S::urn:spo:anon#bc72e6c931b442e1b83d9d7baffb28dcb7bee849e2d9a5e2bb7cc25170a1c113::" providerId="AD" clId="Web-{632CF791-02D6-1856-7DE2-E8C33EF8D388}" dt="2022-03-22T16:27:02.440" v="206" actId="1076"/>
          <ac:spMkLst>
            <pc:docMk/>
            <pc:sldMk cId="0" sldId="267"/>
            <ac:spMk id="6" creationId="{D1B67900-A55A-49E3-9F1F-6FA28D277895}"/>
          </ac:spMkLst>
        </pc:spChg>
        <pc:spChg chg="del mod">
          <ac:chgData name="Guest User" userId="S::urn:spo:anon#bc72e6c931b442e1b83d9d7baffb28dcb7bee849e2d9a5e2bb7cc25170a1c113::" providerId="AD" clId="Web-{632CF791-02D6-1856-7DE2-E8C33EF8D388}" dt="2022-03-22T16:27:58.019" v="213"/>
          <ac:spMkLst>
            <pc:docMk/>
            <pc:sldMk cId="0" sldId="267"/>
            <ac:spMk id="17" creationId="{BB2D6A27-8F31-491A-B5A6-20002BA01917}"/>
          </ac:spMkLst>
        </pc:spChg>
        <pc:spChg chg="mod">
          <ac:chgData name="Guest User" userId="S::urn:spo:anon#bc72e6c931b442e1b83d9d7baffb28dcb7bee849e2d9a5e2bb7cc25170a1c113::" providerId="AD" clId="Web-{632CF791-02D6-1856-7DE2-E8C33EF8D388}" dt="2022-03-22T16:27:00.236" v="205" actId="14100"/>
          <ac:spMkLst>
            <pc:docMk/>
            <pc:sldMk cId="0" sldId="267"/>
            <ac:spMk id="579" creationId="{00000000-0000-0000-0000-000000000000}"/>
          </ac:spMkLst>
        </pc:spChg>
        <pc:picChg chg="mod modCrop">
          <ac:chgData name="Guest User" userId="S::urn:spo:anon#bc72e6c931b442e1b83d9d7baffb28dcb7bee849e2d9a5e2bb7cc25170a1c113::" providerId="AD" clId="Web-{632CF791-02D6-1856-7DE2-E8C33EF8D388}" dt="2022-03-22T16:27:29.534" v="212" actId="1076"/>
          <ac:picMkLst>
            <pc:docMk/>
            <pc:sldMk cId="0" sldId="267"/>
            <ac:picMk id="4" creationId="{E963C357-8F83-411B-B523-2791ED6459DC}"/>
          </ac:picMkLst>
        </pc:picChg>
      </pc:sldChg>
      <pc:sldChg chg="modSp">
        <pc:chgData name="Guest User" userId="S::urn:spo:anon#bc72e6c931b442e1b83d9d7baffb28dcb7bee849e2d9a5e2bb7cc25170a1c113::" providerId="AD" clId="Web-{632CF791-02D6-1856-7DE2-E8C33EF8D388}" dt="2022-03-22T16:44:39.875" v="401" actId="20577"/>
        <pc:sldMkLst>
          <pc:docMk/>
          <pc:sldMk cId="0" sldId="269"/>
        </pc:sldMkLst>
        <pc:spChg chg="mod">
          <ac:chgData name="Guest User" userId="S::urn:spo:anon#bc72e6c931b442e1b83d9d7baffb28dcb7bee849e2d9a5e2bb7cc25170a1c113::" providerId="AD" clId="Web-{632CF791-02D6-1856-7DE2-E8C33EF8D388}" dt="2022-03-22T16:21:49.056" v="150"/>
          <ac:spMkLst>
            <pc:docMk/>
            <pc:sldMk cId="0" sldId="269"/>
            <ac:spMk id="601" creationId="{00000000-0000-0000-0000-000000000000}"/>
          </ac:spMkLst>
        </pc:spChg>
        <pc:spChg chg="mod">
          <ac:chgData name="Guest User" userId="S::urn:spo:anon#bc72e6c931b442e1b83d9d7baffb28dcb7bee849e2d9a5e2bb7cc25170a1c113::" providerId="AD" clId="Web-{632CF791-02D6-1856-7DE2-E8C33EF8D388}" dt="2022-03-22T16:44:39.875" v="401" actId="20577"/>
          <ac:spMkLst>
            <pc:docMk/>
            <pc:sldMk cId="0" sldId="269"/>
            <ac:spMk id="605" creationId="{00000000-0000-0000-0000-000000000000}"/>
          </ac:spMkLst>
        </pc:spChg>
        <pc:spChg chg="mod">
          <ac:chgData name="Guest User" userId="S::urn:spo:anon#bc72e6c931b442e1b83d9d7baffb28dcb7bee849e2d9a5e2bb7cc25170a1c113::" providerId="AD" clId="Web-{632CF791-02D6-1856-7DE2-E8C33EF8D388}" dt="2022-03-22T16:20:30.491" v="132" actId="1076"/>
          <ac:spMkLst>
            <pc:docMk/>
            <pc:sldMk cId="0" sldId="269"/>
            <ac:spMk id="609" creationId="{00000000-0000-0000-0000-000000000000}"/>
          </ac:spMkLst>
        </pc:spChg>
        <pc:picChg chg="mod modCrop">
          <ac:chgData name="Guest User" userId="S::urn:spo:anon#bc72e6c931b442e1b83d9d7baffb28dcb7bee849e2d9a5e2bb7cc25170a1c113::" providerId="AD" clId="Web-{632CF791-02D6-1856-7DE2-E8C33EF8D388}" dt="2022-03-22T16:21:11.430" v="144" actId="1076"/>
          <ac:picMkLst>
            <pc:docMk/>
            <pc:sldMk cId="0" sldId="269"/>
            <ac:picMk id="4" creationId="{A3DE1E23-4D91-4A14-B3F7-C67C5D0DD7A5}"/>
          </ac:picMkLst>
        </pc:picChg>
        <pc:picChg chg="mod modCrop">
          <ac:chgData name="Guest User" userId="S::urn:spo:anon#bc72e6c931b442e1b83d9d7baffb28dcb7bee849e2d9a5e2bb7cc25170a1c113::" providerId="AD" clId="Web-{632CF791-02D6-1856-7DE2-E8C33EF8D388}" dt="2022-03-22T16:21:22.305" v="147" actId="1076"/>
          <ac:picMkLst>
            <pc:docMk/>
            <pc:sldMk cId="0" sldId="269"/>
            <ac:picMk id="5" creationId="{9E943CF7-D578-4861-B11C-4ED484043137}"/>
          </ac:picMkLst>
        </pc:picChg>
        <pc:picChg chg="mod modCrop">
          <ac:chgData name="Guest User" userId="S::urn:spo:anon#bc72e6c931b442e1b83d9d7baffb28dcb7bee849e2d9a5e2bb7cc25170a1c113::" providerId="AD" clId="Web-{632CF791-02D6-1856-7DE2-E8C33EF8D388}" dt="2022-03-22T16:21:16.602" v="146" actId="1076"/>
          <ac:picMkLst>
            <pc:docMk/>
            <pc:sldMk cId="0" sldId="269"/>
            <ac:picMk id="6" creationId="{7320460E-7625-44AD-8A44-09D8797A39CC}"/>
          </ac:picMkLst>
        </pc:picChg>
      </pc:sldChg>
      <pc:sldChg chg="modSp">
        <pc:chgData name="Guest User" userId="S::urn:spo:anon#bc72e6c931b442e1b83d9d7baffb28dcb7bee849e2d9a5e2bb7cc25170a1c113::" providerId="AD" clId="Web-{632CF791-02D6-1856-7DE2-E8C33EF8D388}" dt="2022-03-22T16:31:05.212" v="274"/>
        <pc:sldMkLst>
          <pc:docMk/>
          <pc:sldMk cId="0" sldId="275"/>
        </pc:sldMkLst>
        <pc:graphicFrameChg chg="mod modGraphic">
          <ac:chgData name="Guest User" userId="S::urn:spo:anon#bc72e6c931b442e1b83d9d7baffb28dcb7bee849e2d9a5e2bb7cc25170a1c113::" providerId="AD" clId="Web-{632CF791-02D6-1856-7DE2-E8C33EF8D388}" dt="2022-03-22T16:31:05.212" v="274"/>
          <ac:graphicFrameMkLst>
            <pc:docMk/>
            <pc:sldMk cId="0" sldId="275"/>
            <ac:graphicFrameMk id="694" creationId="{00000000-0000-0000-0000-000000000000}"/>
          </ac:graphicFrameMkLst>
        </pc:graphicFrameChg>
      </pc:sldChg>
      <pc:sldChg chg="addSp">
        <pc:chgData name="Guest User" userId="S::urn:spo:anon#bc72e6c931b442e1b83d9d7baffb28dcb7bee849e2d9a5e2bb7cc25170a1c113::" providerId="AD" clId="Web-{632CF791-02D6-1856-7DE2-E8C33EF8D388}" dt="2022-03-22T16:46:46.300" v="412"/>
        <pc:sldMkLst>
          <pc:docMk/>
          <pc:sldMk cId="0" sldId="276"/>
        </pc:sldMkLst>
        <pc:spChg chg="add">
          <ac:chgData name="Guest User" userId="S::urn:spo:anon#bc72e6c931b442e1b83d9d7baffb28dcb7bee849e2d9a5e2bb7cc25170a1c113::" providerId="AD" clId="Web-{632CF791-02D6-1856-7DE2-E8C33EF8D388}" dt="2022-03-22T16:46:46.300" v="412"/>
          <ac:spMkLst>
            <pc:docMk/>
            <pc:sldMk cId="0" sldId="276"/>
            <ac:spMk id="2" creationId="{218A2BF7-C208-A0CB-E88F-A3CA5FD0CE37}"/>
          </ac:spMkLst>
        </pc:spChg>
      </pc:sldChg>
      <pc:sldChg chg="modSp">
        <pc:chgData name="Guest User" userId="S::urn:spo:anon#bc72e6c931b442e1b83d9d7baffb28dcb7bee849e2d9a5e2bb7cc25170a1c113::" providerId="AD" clId="Web-{632CF791-02D6-1856-7DE2-E8C33EF8D388}" dt="2022-03-22T18:37:59.340" v="427" actId="14100"/>
        <pc:sldMkLst>
          <pc:docMk/>
          <pc:sldMk cId="0" sldId="280"/>
        </pc:sldMkLst>
        <pc:spChg chg="mod">
          <ac:chgData name="Guest User" userId="S::urn:spo:anon#bc72e6c931b442e1b83d9d7baffb28dcb7bee849e2d9a5e2bb7cc25170a1c113::" providerId="AD" clId="Web-{632CF791-02D6-1856-7DE2-E8C33EF8D388}" dt="2022-03-22T16:35:13.156" v="354" actId="1076"/>
          <ac:spMkLst>
            <pc:docMk/>
            <pc:sldMk cId="0" sldId="280"/>
            <ac:spMk id="6" creationId="{6A68D443-75E1-4EF8-BC52-690836319788}"/>
          </ac:spMkLst>
        </pc:spChg>
        <pc:spChg chg="mod">
          <ac:chgData name="Guest User" userId="S::urn:spo:anon#bc72e6c931b442e1b83d9d7baffb28dcb7bee849e2d9a5e2bb7cc25170a1c113::" providerId="AD" clId="Web-{632CF791-02D6-1856-7DE2-E8C33EF8D388}" dt="2022-03-22T18:37:59.340" v="427" actId="14100"/>
          <ac:spMkLst>
            <pc:docMk/>
            <pc:sldMk cId="0" sldId="280"/>
            <ac:spMk id="863" creationId="{00000000-0000-0000-0000-000000000000}"/>
          </ac:spMkLst>
        </pc:spChg>
        <pc:graphicFrameChg chg="mod modGraphic">
          <ac:chgData name="Guest User" userId="S::urn:spo:anon#bc72e6c931b442e1b83d9d7baffb28dcb7bee849e2d9a5e2bb7cc25170a1c113::" providerId="AD" clId="Web-{632CF791-02D6-1856-7DE2-E8C33EF8D388}" dt="2022-03-22T16:43:39.904" v="391"/>
          <ac:graphicFrameMkLst>
            <pc:docMk/>
            <pc:sldMk cId="0" sldId="280"/>
            <ac:graphicFrameMk id="858" creationId="{00000000-0000-0000-0000-000000000000}"/>
          </ac:graphicFrameMkLst>
        </pc:graphicFrameChg>
        <pc:picChg chg="mod">
          <ac:chgData name="Guest User" userId="S::urn:spo:anon#bc72e6c931b442e1b83d9d7baffb28dcb7bee849e2d9a5e2bb7cc25170a1c113::" providerId="AD" clId="Web-{632CF791-02D6-1856-7DE2-E8C33EF8D388}" dt="2022-03-22T16:42:58.310" v="381" actId="14100"/>
          <ac:picMkLst>
            <pc:docMk/>
            <pc:sldMk cId="0" sldId="280"/>
            <ac:picMk id="3" creationId="{F35E6470-6E57-46D1-A1E3-E4A3A519E983}"/>
          </ac:picMkLst>
        </pc:picChg>
        <pc:cxnChg chg="mod">
          <ac:chgData name="Guest User" userId="S::urn:spo:anon#bc72e6c931b442e1b83d9d7baffb28dcb7bee849e2d9a5e2bb7cc25170a1c113::" providerId="AD" clId="Web-{632CF791-02D6-1856-7DE2-E8C33EF8D388}" dt="2022-03-22T18:37:52.856" v="426" actId="14100"/>
          <ac:cxnSpMkLst>
            <pc:docMk/>
            <pc:sldMk cId="0" sldId="280"/>
            <ac:cxnSpMk id="864" creationId="{00000000-0000-0000-0000-000000000000}"/>
          </ac:cxnSpMkLst>
        </pc:cxnChg>
      </pc:sldChg>
      <pc:sldChg chg="modSp">
        <pc:chgData name="Guest User" userId="S::urn:spo:anon#bc72e6c931b442e1b83d9d7baffb28dcb7bee849e2d9a5e2bb7cc25170a1c113::" providerId="AD" clId="Web-{632CF791-02D6-1856-7DE2-E8C33EF8D388}" dt="2022-03-22T16:43:50.748" v="392" actId="1076"/>
        <pc:sldMkLst>
          <pc:docMk/>
          <pc:sldMk cId="0" sldId="283"/>
        </pc:sldMkLst>
        <pc:spChg chg="mod">
          <ac:chgData name="Guest User" userId="S::urn:spo:anon#bc72e6c931b442e1b83d9d7baffb28dcb7bee849e2d9a5e2bb7cc25170a1c113::" providerId="AD" clId="Web-{632CF791-02D6-1856-7DE2-E8C33EF8D388}" dt="2022-03-22T16:43:50.748" v="392" actId="1076"/>
          <ac:spMkLst>
            <pc:docMk/>
            <pc:sldMk cId="0" sldId="283"/>
            <ac:spMk id="931" creationId="{00000000-0000-0000-0000-000000000000}"/>
          </ac:spMkLst>
        </pc:spChg>
        <pc:cxnChg chg="mod">
          <ac:chgData name="Guest User" userId="S::urn:spo:anon#bc72e6c931b442e1b83d9d7baffb28dcb7bee849e2d9a5e2bb7cc25170a1c113::" providerId="AD" clId="Web-{632CF791-02D6-1856-7DE2-E8C33EF8D388}" dt="2022-03-22T16:35:28.532" v="356"/>
          <ac:cxnSpMkLst>
            <pc:docMk/>
            <pc:sldMk cId="0" sldId="283"/>
            <ac:cxnSpMk id="934" creationId="{00000000-0000-0000-0000-000000000000}"/>
          </ac:cxnSpMkLst>
        </pc:cxnChg>
      </pc:sldChg>
      <pc:sldChg chg="modSp">
        <pc:chgData name="Guest User" userId="S::urn:spo:anon#bc72e6c931b442e1b83d9d7baffb28dcb7bee849e2d9a5e2bb7cc25170a1c113::" providerId="AD" clId="Web-{632CF791-02D6-1856-7DE2-E8C33EF8D388}" dt="2022-03-22T16:33:00.871" v="295" actId="14100"/>
        <pc:sldMkLst>
          <pc:docMk/>
          <pc:sldMk cId="3210015788" sldId="303"/>
        </pc:sldMkLst>
        <pc:spChg chg="mod">
          <ac:chgData name="Guest User" userId="S::urn:spo:anon#bc72e6c931b442e1b83d9d7baffb28dcb7bee849e2d9a5e2bb7cc25170a1c113::" providerId="AD" clId="Web-{632CF791-02D6-1856-7DE2-E8C33EF8D388}" dt="2022-03-22T16:33:00.871" v="295" actId="14100"/>
          <ac:spMkLst>
            <pc:docMk/>
            <pc:sldMk cId="3210015788" sldId="303"/>
            <ac:spMk id="7" creationId="{BE7F7455-B913-4524-B9A1-CFE51EA4FDC0}"/>
          </ac:spMkLst>
        </pc:spChg>
        <pc:spChg chg="mod">
          <ac:chgData name="Guest User" userId="S::urn:spo:anon#bc72e6c931b442e1b83d9d7baffb28dcb7bee849e2d9a5e2bb7cc25170a1c113::" providerId="AD" clId="Web-{632CF791-02D6-1856-7DE2-E8C33EF8D388}" dt="2022-03-22T16:32:32.105" v="289" actId="1076"/>
          <ac:spMkLst>
            <pc:docMk/>
            <pc:sldMk cId="3210015788" sldId="303"/>
            <ac:spMk id="15" creationId="{7CB18294-8481-4276-8B40-97E3110A50BA}"/>
          </ac:spMkLst>
        </pc:spChg>
        <pc:graphicFrameChg chg="mod">
          <ac:chgData name="Guest User" userId="S::urn:spo:anon#bc72e6c931b442e1b83d9d7baffb28dcb7bee849e2d9a5e2bb7cc25170a1c113::" providerId="AD" clId="Web-{632CF791-02D6-1856-7DE2-E8C33EF8D388}" dt="2022-03-22T16:32:26.823" v="287" actId="1076"/>
          <ac:graphicFrameMkLst>
            <pc:docMk/>
            <pc:sldMk cId="3210015788" sldId="303"/>
            <ac:graphicFrameMk id="488" creationId="{00000000-0000-0000-0000-000000000000}"/>
          </ac:graphicFrameMkLst>
        </pc:graphicFrameChg>
        <pc:cxnChg chg="mod">
          <ac:chgData name="Guest User" userId="S::urn:spo:anon#bc72e6c931b442e1b83d9d7baffb28dcb7bee849e2d9a5e2bb7cc25170a1c113::" providerId="AD" clId="Web-{632CF791-02D6-1856-7DE2-E8C33EF8D388}" dt="2022-03-22T16:32:49.480" v="294" actId="14100"/>
          <ac:cxnSpMkLst>
            <pc:docMk/>
            <pc:sldMk cId="3210015788" sldId="303"/>
            <ac:cxnSpMk id="36" creationId="{EAECDCBB-3819-4FCD-A496-F9491BDFD89C}"/>
          </ac:cxnSpMkLst>
        </pc:cxnChg>
        <pc:cxnChg chg="mod">
          <ac:chgData name="Guest User" userId="S::urn:spo:anon#bc72e6c931b442e1b83d9d7baffb28dcb7bee849e2d9a5e2bb7cc25170a1c113::" providerId="AD" clId="Web-{632CF791-02D6-1856-7DE2-E8C33EF8D388}" dt="2022-03-22T16:32:42.230" v="292" actId="14100"/>
          <ac:cxnSpMkLst>
            <pc:docMk/>
            <pc:sldMk cId="3210015788" sldId="303"/>
            <ac:cxnSpMk id="485" creationId="{00000000-0000-0000-0000-000000000000}"/>
          </ac:cxnSpMkLst>
        </pc:cxnChg>
        <pc:cxnChg chg="mod">
          <ac:chgData name="Guest User" userId="S::urn:spo:anon#bc72e6c931b442e1b83d9d7baffb28dcb7bee849e2d9a5e2bb7cc25170a1c113::" providerId="AD" clId="Web-{632CF791-02D6-1856-7DE2-E8C33EF8D388}" dt="2022-03-22T16:32:39.464" v="291" actId="14100"/>
          <ac:cxnSpMkLst>
            <pc:docMk/>
            <pc:sldMk cId="3210015788" sldId="303"/>
            <ac:cxnSpMk id="486" creationId="{00000000-0000-0000-0000-000000000000}"/>
          </ac:cxnSpMkLst>
        </pc:cxnChg>
        <pc:cxnChg chg="mod">
          <ac:chgData name="Guest User" userId="S::urn:spo:anon#bc72e6c931b442e1b83d9d7baffb28dcb7bee849e2d9a5e2bb7cc25170a1c113::" providerId="AD" clId="Web-{632CF791-02D6-1856-7DE2-E8C33EF8D388}" dt="2022-03-22T16:32:36.542" v="290" actId="14100"/>
          <ac:cxnSpMkLst>
            <pc:docMk/>
            <pc:sldMk cId="3210015788" sldId="303"/>
            <ac:cxnSpMk id="487" creationId="{00000000-0000-0000-0000-000000000000}"/>
          </ac:cxnSpMkLst>
        </pc:cxnChg>
      </pc:sldChg>
      <pc:sldChg chg="modSp">
        <pc:chgData name="Guest User" userId="S::urn:spo:anon#bc72e6c931b442e1b83d9d7baffb28dcb7bee849e2d9a5e2bb7cc25170a1c113::" providerId="AD" clId="Web-{632CF791-02D6-1856-7DE2-E8C33EF8D388}" dt="2022-03-22T16:45:26.579" v="409" actId="20577"/>
        <pc:sldMkLst>
          <pc:docMk/>
          <pc:sldMk cId="1756389301" sldId="323"/>
        </pc:sldMkLst>
        <pc:spChg chg="mod">
          <ac:chgData name="Guest User" userId="S::urn:spo:anon#bc72e6c931b442e1b83d9d7baffb28dcb7bee849e2d9a5e2bb7cc25170a1c113::" providerId="AD" clId="Web-{632CF791-02D6-1856-7DE2-E8C33EF8D388}" dt="2022-03-22T16:36:13.720" v="364" actId="1076"/>
          <ac:spMkLst>
            <pc:docMk/>
            <pc:sldMk cId="1756389301" sldId="323"/>
            <ac:spMk id="4" creationId="{BF92DADF-CA80-4220-B99B-6FEB90716CCD}"/>
          </ac:spMkLst>
        </pc:spChg>
        <pc:spChg chg="mod">
          <ac:chgData name="Guest User" userId="S::urn:spo:anon#bc72e6c931b442e1b83d9d7baffb28dcb7bee849e2d9a5e2bb7cc25170a1c113::" providerId="AD" clId="Web-{632CF791-02D6-1856-7DE2-E8C33EF8D388}" dt="2022-03-22T16:45:26.579" v="409" actId="20577"/>
          <ac:spMkLst>
            <pc:docMk/>
            <pc:sldMk cId="1756389301" sldId="323"/>
            <ac:spMk id="15" creationId="{9C4A17CE-EF6F-4ED7-ADC1-9CEE9825B750}"/>
          </ac:spMkLst>
        </pc:spChg>
        <pc:picChg chg="mod modCrop">
          <ac:chgData name="Guest User" userId="S::urn:spo:anon#bc72e6c931b442e1b83d9d7baffb28dcb7bee849e2d9a5e2bb7cc25170a1c113::" providerId="AD" clId="Web-{632CF791-02D6-1856-7DE2-E8C33EF8D388}" dt="2022-03-22T16:26:14.610" v="193"/>
          <ac:picMkLst>
            <pc:docMk/>
            <pc:sldMk cId="1756389301" sldId="323"/>
            <ac:picMk id="2" creationId="{06FB615F-F8A3-43BA-A287-B8535775C676}"/>
          </ac:picMkLst>
        </pc:picChg>
      </pc:sldChg>
      <pc:sldChg chg="modSp">
        <pc:chgData name="Guest User" userId="S::urn:spo:anon#bc72e6c931b442e1b83d9d7baffb28dcb7bee849e2d9a5e2bb7cc25170a1c113::" providerId="AD" clId="Web-{632CF791-02D6-1856-7DE2-E8C33EF8D388}" dt="2022-03-22T16:30:49.758" v="258"/>
        <pc:sldMkLst>
          <pc:docMk/>
          <pc:sldMk cId="1295029711" sldId="333"/>
        </pc:sldMkLst>
        <pc:graphicFrameChg chg="mod modGraphic">
          <ac:chgData name="Guest User" userId="S::urn:spo:anon#bc72e6c931b442e1b83d9d7baffb28dcb7bee849e2d9a5e2bb7cc25170a1c113::" providerId="AD" clId="Web-{632CF791-02D6-1856-7DE2-E8C33EF8D388}" dt="2022-03-22T16:30:49.758" v="258"/>
          <ac:graphicFrameMkLst>
            <pc:docMk/>
            <pc:sldMk cId="1295029711" sldId="333"/>
            <ac:graphicFrameMk id="694" creationId="{00000000-0000-0000-0000-000000000000}"/>
          </ac:graphicFrameMkLst>
        </pc:graphicFrameChg>
      </pc:sldChg>
      <pc:sldChg chg="modSp">
        <pc:chgData name="Guest User" userId="S::urn:spo:anon#bc72e6c931b442e1b83d9d7baffb28dcb7bee849e2d9a5e2bb7cc25170a1c113::" providerId="AD" clId="Web-{632CF791-02D6-1856-7DE2-E8C33EF8D388}" dt="2022-03-22T16:31:28.587" v="278"/>
        <pc:sldMkLst>
          <pc:docMk/>
          <pc:sldMk cId="130301299" sldId="334"/>
        </pc:sldMkLst>
        <pc:graphicFrameChg chg="mod modGraphic">
          <ac:chgData name="Guest User" userId="S::urn:spo:anon#bc72e6c931b442e1b83d9d7baffb28dcb7bee849e2d9a5e2bb7cc25170a1c113::" providerId="AD" clId="Web-{632CF791-02D6-1856-7DE2-E8C33EF8D388}" dt="2022-03-22T16:31:28.587" v="278"/>
          <ac:graphicFrameMkLst>
            <pc:docMk/>
            <pc:sldMk cId="130301299" sldId="334"/>
            <ac:graphicFrameMk id="694" creationId="{00000000-0000-0000-0000-000000000000}"/>
          </ac:graphicFrameMkLst>
        </pc:graphicFrameChg>
      </pc:sldChg>
      <pc:sldChg chg="addSp delSp modSp">
        <pc:chgData name="Guest User" userId="S::urn:spo:anon#bc72e6c931b442e1b83d9d7baffb28dcb7bee849e2d9a5e2bb7cc25170a1c113::" providerId="AD" clId="Web-{632CF791-02D6-1856-7DE2-E8C33EF8D388}" dt="2022-03-22T18:28:48.171" v="425"/>
        <pc:sldMkLst>
          <pc:docMk/>
          <pc:sldMk cId="3720673345" sldId="336"/>
        </pc:sldMkLst>
        <pc:spChg chg="add del mod">
          <ac:chgData name="Guest User" userId="S::urn:spo:anon#bc72e6c931b442e1b83d9d7baffb28dcb7bee849e2d9a5e2bb7cc25170a1c113::" providerId="AD" clId="Web-{632CF791-02D6-1856-7DE2-E8C33EF8D388}" dt="2022-03-22T18:28:37.702" v="420"/>
          <ac:spMkLst>
            <pc:docMk/>
            <pc:sldMk cId="3720673345" sldId="336"/>
            <ac:spMk id="2" creationId="{35FF6336-8B83-98B4-2D7C-474420272D9D}"/>
          </ac:spMkLst>
        </pc:spChg>
        <pc:spChg chg="add del mod">
          <ac:chgData name="Guest User" userId="S::urn:spo:anon#bc72e6c931b442e1b83d9d7baffb28dcb7bee849e2d9a5e2bb7cc25170a1c113::" providerId="AD" clId="Web-{632CF791-02D6-1856-7DE2-E8C33EF8D388}" dt="2022-03-22T18:28:43.234" v="424"/>
          <ac:spMkLst>
            <pc:docMk/>
            <pc:sldMk cId="3720673345" sldId="336"/>
            <ac:spMk id="3" creationId="{8B02C6DD-05C3-520A-F623-0D0E7BDDECF0}"/>
          </ac:spMkLst>
        </pc:spChg>
        <pc:spChg chg="add">
          <ac:chgData name="Guest User" userId="S::urn:spo:anon#bc72e6c931b442e1b83d9d7baffb28dcb7bee849e2d9a5e2bb7cc25170a1c113::" providerId="AD" clId="Web-{632CF791-02D6-1856-7DE2-E8C33EF8D388}" dt="2022-03-22T18:28:48.171" v="425"/>
          <ac:spMkLst>
            <pc:docMk/>
            <pc:sldMk cId="3720673345" sldId="336"/>
            <ac:spMk id="5" creationId="{F9234196-FD9F-0245-3D15-9CAC8C82146D}"/>
          </ac:spMkLst>
        </pc:spChg>
        <pc:spChg chg="mod">
          <ac:chgData name="Guest User" userId="S::urn:spo:anon#bc72e6c931b442e1b83d9d7baffb28dcb7bee849e2d9a5e2bb7cc25170a1c113::" providerId="AD" clId="Web-{632CF791-02D6-1856-7DE2-E8C33EF8D388}" dt="2022-03-22T16:44:04.249" v="393" actId="20577"/>
          <ac:spMkLst>
            <pc:docMk/>
            <pc:sldMk cId="3720673345" sldId="336"/>
            <ac:spMk id="620" creationId="{00000000-0000-0000-0000-000000000000}"/>
          </ac:spMkLst>
        </pc:spChg>
      </pc:sldChg>
      <pc:sldChg chg="modSp">
        <pc:chgData name="Guest User" userId="S::urn:spo:anon#bc72e6c931b442e1b83d9d7baffb28dcb7bee849e2d9a5e2bb7cc25170a1c113::" providerId="AD" clId="Web-{632CF791-02D6-1856-7DE2-E8C33EF8D388}" dt="2022-03-22T16:44:22.343" v="397" actId="1076"/>
        <pc:sldMkLst>
          <pc:docMk/>
          <pc:sldMk cId="1209993513" sldId="338"/>
        </pc:sldMkLst>
        <pc:spChg chg="mod">
          <ac:chgData name="Guest User" userId="S::urn:spo:anon#bc72e6c931b442e1b83d9d7baffb28dcb7bee849e2d9a5e2bb7cc25170a1c113::" providerId="AD" clId="Web-{632CF791-02D6-1856-7DE2-E8C33EF8D388}" dt="2022-03-22T16:44:22.327" v="396" actId="1076"/>
          <ac:spMkLst>
            <pc:docMk/>
            <pc:sldMk cId="1209993513" sldId="338"/>
            <ac:spMk id="16" creationId="{F29BBF2D-5F15-45EC-BE2A-14ABF1E18DB5}"/>
          </ac:spMkLst>
        </pc:spChg>
        <pc:spChg chg="mod">
          <ac:chgData name="Guest User" userId="S::urn:spo:anon#bc72e6c931b442e1b83d9d7baffb28dcb7bee849e2d9a5e2bb7cc25170a1c113::" providerId="AD" clId="Web-{632CF791-02D6-1856-7DE2-E8C33EF8D388}" dt="2022-03-22T16:44:22.343" v="397" actId="1076"/>
          <ac:spMkLst>
            <pc:docMk/>
            <pc:sldMk cId="1209993513" sldId="338"/>
            <ac:spMk id="605" creationId="{00000000-0000-0000-0000-000000000000}"/>
          </ac:spMkLst>
        </pc:spChg>
      </pc:sldChg>
      <pc:sldChg chg="modSp">
        <pc:chgData name="Guest User" userId="S::urn:spo:anon#bc72e6c931b442e1b83d9d7baffb28dcb7bee849e2d9a5e2bb7cc25170a1c113::" providerId="AD" clId="Web-{632CF791-02D6-1856-7DE2-E8C33EF8D388}" dt="2022-03-22T16:32:20.261" v="286" actId="1076"/>
        <pc:sldMkLst>
          <pc:docMk/>
          <pc:sldMk cId="2486721525" sldId="341"/>
        </pc:sldMkLst>
        <pc:spChg chg="mod">
          <ac:chgData name="Guest User" userId="S::urn:spo:anon#bc72e6c931b442e1b83d9d7baffb28dcb7bee849e2d9a5e2bb7cc25170a1c113::" providerId="AD" clId="Web-{632CF791-02D6-1856-7DE2-E8C33EF8D388}" dt="2022-03-22T16:31:53.026" v="280" actId="1076"/>
          <ac:spMkLst>
            <pc:docMk/>
            <pc:sldMk cId="2486721525" sldId="341"/>
            <ac:spMk id="416" creationId="{00000000-0000-0000-0000-000000000000}"/>
          </ac:spMkLst>
        </pc:spChg>
        <pc:spChg chg="mod">
          <ac:chgData name="Guest User" userId="S::urn:spo:anon#bc72e6c931b442e1b83d9d7baffb28dcb7bee849e2d9a5e2bb7cc25170a1c113::" providerId="AD" clId="Web-{632CF791-02D6-1856-7DE2-E8C33EF8D388}" dt="2022-03-22T16:31:59.338" v="282" actId="1076"/>
          <ac:spMkLst>
            <pc:docMk/>
            <pc:sldMk cId="2486721525" sldId="341"/>
            <ac:spMk id="436" creationId="{00000000-0000-0000-0000-000000000000}"/>
          </ac:spMkLst>
        </pc:spChg>
        <pc:spChg chg="mod">
          <ac:chgData name="Guest User" userId="S::urn:spo:anon#bc72e6c931b442e1b83d9d7baffb28dcb7bee849e2d9a5e2bb7cc25170a1c113::" providerId="AD" clId="Web-{632CF791-02D6-1856-7DE2-E8C33EF8D388}" dt="2022-03-22T16:32:16.339" v="285" actId="1076"/>
          <ac:spMkLst>
            <pc:docMk/>
            <pc:sldMk cId="2486721525" sldId="341"/>
            <ac:spMk id="444" creationId="{00000000-0000-0000-0000-000000000000}"/>
          </ac:spMkLst>
        </pc:spChg>
        <pc:spChg chg="mod">
          <ac:chgData name="Guest User" userId="S::urn:spo:anon#bc72e6c931b442e1b83d9d7baffb28dcb7bee849e2d9a5e2bb7cc25170a1c113::" providerId="AD" clId="Web-{632CF791-02D6-1856-7DE2-E8C33EF8D388}" dt="2022-03-22T16:32:11.839" v="284" actId="1076"/>
          <ac:spMkLst>
            <pc:docMk/>
            <pc:sldMk cId="2486721525" sldId="341"/>
            <ac:spMk id="446" creationId="{00000000-0000-0000-0000-000000000000}"/>
          </ac:spMkLst>
        </pc:spChg>
        <pc:spChg chg="mod">
          <ac:chgData name="Guest User" userId="S::urn:spo:anon#bc72e6c931b442e1b83d9d7baffb28dcb7bee849e2d9a5e2bb7cc25170a1c113::" providerId="AD" clId="Web-{632CF791-02D6-1856-7DE2-E8C33EF8D388}" dt="2022-03-22T16:32:05.823" v="283" actId="1076"/>
          <ac:spMkLst>
            <pc:docMk/>
            <pc:sldMk cId="2486721525" sldId="341"/>
            <ac:spMk id="447" creationId="{00000000-0000-0000-0000-000000000000}"/>
          </ac:spMkLst>
        </pc:spChg>
        <pc:spChg chg="mod">
          <ac:chgData name="Guest User" userId="S::urn:spo:anon#bc72e6c931b442e1b83d9d7baffb28dcb7bee849e2d9a5e2bb7cc25170a1c113::" providerId="AD" clId="Web-{632CF791-02D6-1856-7DE2-E8C33EF8D388}" dt="2022-03-22T16:32:20.261" v="286" actId="1076"/>
          <ac:spMkLst>
            <pc:docMk/>
            <pc:sldMk cId="2486721525" sldId="341"/>
            <ac:spMk id="454" creationId="{00000000-0000-0000-0000-000000000000}"/>
          </ac:spMkLst>
        </pc:spChg>
      </pc:sldChg>
      <pc:sldChg chg="modSp">
        <pc:chgData name="Guest User" userId="S::urn:spo:anon#bc72e6c931b442e1b83d9d7baffb28dcb7bee849e2d9a5e2bb7cc25170a1c113::" providerId="AD" clId="Web-{632CF791-02D6-1856-7DE2-E8C33EF8D388}" dt="2022-03-22T16:34:38.608" v="352" actId="1076"/>
        <pc:sldMkLst>
          <pc:docMk/>
          <pc:sldMk cId="4114424017" sldId="342"/>
        </pc:sldMkLst>
        <pc:graphicFrameChg chg="mod">
          <ac:chgData name="Guest User" userId="S::urn:spo:anon#bc72e6c931b442e1b83d9d7baffb28dcb7bee849e2d9a5e2bb7cc25170a1c113::" providerId="AD" clId="Web-{632CF791-02D6-1856-7DE2-E8C33EF8D388}" dt="2022-03-22T16:34:38.608" v="352" actId="1076"/>
          <ac:graphicFrameMkLst>
            <pc:docMk/>
            <pc:sldMk cId="4114424017" sldId="342"/>
            <ac:graphicFrameMk id="23" creationId="{F4A84191-3BFB-48AA-A343-19DE4EA3891C}"/>
          </ac:graphicFrameMkLst>
        </pc:graphicFrameChg>
      </pc:sldChg>
      <pc:sldChg chg="modSp">
        <pc:chgData name="Guest User" userId="S::urn:spo:anon#bc72e6c931b442e1b83d9d7baffb28dcb7bee849e2d9a5e2bb7cc25170a1c113::" providerId="AD" clId="Web-{632CF791-02D6-1856-7DE2-E8C33EF8D388}" dt="2022-03-22T16:45:44.939" v="411" actId="1076"/>
        <pc:sldMkLst>
          <pc:docMk/>
          <pc:sldMk cId="211703589" sldId="343"/>
        </pc:sldMkLst>
        <pc:spChg chg="mod">
          <ac:chgData name="Guest User" userId="S::urn:spo:anon#bc72e6c931b442e1b83d9d7baffb28dcb7bee849e2d9a5e2bb7cc25170a1c113::" providerId="AD" clId="Web-{632CF791-02D6-1856-7DE2-E8C33EF8D388}" dt="2022-03-22T16:45:44.939" v="411" actId="1076"/>
          <ac:spMkLst>
            <pc:docMk/>
            <pc:sldMk cId="211703589" sldId="343"/>
            <ac:spMk id="6" creationId="{D1B67900-A55A-49E3-9F1F-6FA28D277895}"/>
          </ac:spMkLst>
        </pc:spChg>
        <pc:spChg chg="mod">
          <ac:chgData name="Guest User" userId="S::urn:spo:anon#bc72e6c931b442e1b83d9d7baffb28dcb7bee849e2d9a5e2bb7cc25170a1c113::" providerId="AD" clId="Web-{632CF791-02D6-1856-7DE2-E8C33EF8D388}" dt="2022-03-22T16:30:17.554" v="244" actId="14100"/>
          <ac:spMkLst>
            <pc:docMk/>
            <pc:sldMk cId="211703589" sldId="343"/>
            <ac:spMk id="572" creationId="{00000000-0000-0000-0000-000000000000}"/>
          </ac:spMkLst>
        </pc:spChg>
      </pc:sldChg>
      <pc:sldChg chg="modSp">
        <pc:chgData name="Guest User" userId="S::urn:spo:anon#bc72e6c931b442e1b83d9d7baffb28dcb7bee849e2d9a5e2bb7cc25170a1c113::" providerId="AD" clId="Web-{632CF791-02D6-1856-7DE2-E8C33EF8D388}" dt="2022-03-22T16:44:47.328" v="402" actId="1076"/>
        <pc:sldMkLst>
          <pc:docMk/>
          <pc:sldMk cId="1639760722" sldId="344"/>
        </pc:sldMkLst>
        <pc:spChg chg="mod">
          <ac:chgData name="Guest User" userId="S::urn:spo:anon#bc72e6c931b442e1b83d9d7baffb28dcb7bee849e2d9a5e2bb7cc25170a1c113::" providerId="AD" clId="Web-{632CF791-02D6-1856-7DE2-E8C33EF8D388}" dt="2022-03-22T16:21:38.165" v="149" actId="1076"/>
          <ac:spMkLst>
            <pc:docMk/>
            <pc:sldMk cId="1639760722" sldId="344"/>
            <ac:spMk id="15" creationId="{E539B02A-95E4-440D-9E22-F138643D2C89}"/>
          </ac:spMkLst>
        </pc:spChg>
        <pc:spChg chg="mod">
          <ac:chgData name="Guest User" userId="S::urn:spo:anon#bc72e6c931b442e1b83d9d7baffb28dcb7bee849e2d9a5e2bb7cc25170a1c113::" providerId="AD" clId="Web-{632CF791-02D6-1856-7DE2-E8C33EF8D388}" dt="2022-03-22T16:44:47.328" v="402" actId="1076"/>
          <ac:spMkLst>
            <pc:docMk/>
            <pc:sldMk cId="1639760722" sldId="344"/>
            <ac:spMk id="16" creationId="{F29BBF2D-5F15-45EC-BE2A-14ABF1E18DB5}"/>
          </ac:spMkLst>
        </pc:spChg>
        <pc:spChg chg="mod">
          <ac:chgData name="Guest User" userId="S::urn:spo:anon#bc72e6c931b442e1b83d9d7baffb28dcb7bee849e2d9a5e2bb7cc25170a1c113::" providerId="AD" clId="Web-{632CF791-02D6-1856-7DE2-E8C33EF8D388}" dt="2022-03-22T16:22:13.650" v="155" actId="1076"/>
          <ac:spMkLst>
            <pc:docMk/>
            <pc:sldMk cId="1639760722" sldId="344"/>
            <ac:spMk id="605" creationId="{00000000-0000-0000-0000-000000000000}"/>
          </ac:spMkLst>
        </pc:spChg>
      </pc:sldChg>
      <pc:sldChg chg="modSp">
        <pc:chgData name="Guest User" userId="S::urn:spo:anon#bc72e6c931b442e1b83d9d7baffb28dcb7bee849e2d9a5e2bb7cc25170a1c113::" providerId="AD" clId="Web-{632CF791-02D6-1856-7DE2-E8C33EF8D388}" dt="2022-03-22T16:45:06.563" v="405" actId="20577"/>
        <pc:sldMkLst>
          <pc:docMk/>
          <pc:sldMk cId="2963563579" sldId="348"/>
        </pc:sldMkLst>
        <pc:spChg chg="mod">
          <ac:chgData name="Guest User" userId="S::urn:spo:anon#bc72e6c931b442e1b83d9d7baffb28dcb7bee849e2d9a5e2bb7cc25170a1c113::" providerId="AD" clId="Web-{632CF791-02D6-1856-7DE2-E8C33EF8D388}" dt="2022-03-22T16:23:00.261" v="161"/>
          <ac:spMkLst>
            <pc:docMk/>
            <pc:sldMk cId="2963563579" sldId="348"/>
            <ac:spMk id="4" creationId="{7E99DE7C-9F18-B33F-8154-9FB35F971E34}"/>
          </ac:spMkLst>
        </pc:spChg>
        <pc:spChg chg="mod">
          <ac:chgData name="Guest User" userId="S::urn:spo:anon#bc72e6c931b442e1b83d9d7baffb28dcb7bee849e2d9a5e2bb7cc25170a1c113::" providerId="AD" clId="Web-{632CF791-02D6-1856-7DE2-E8C33EF8D388}" dt="2022-03-22T16:24:38.951" v="177" actId="14100"/>
          <ac:spMkLst>
            <pc:docMk/>
            <pc:sldMk cId="2963563579" sldId="348"/>
            <ac:spMk id="8" creationId="{63314686-1D13-4553-B700-6ED15E618005}"/>
          </ac:spMkLst>
        </pc:spChg>
        <pc:spChg chg="mod">
          <ac:chgData name="Guest User" userId="S::urn:spo:anon#bc72e6c931b442e1b83d9d7baffb28dcb7bee849e2d9a5e2bb7cc25170a1c113::" providerId="AD" clId="Web-{632CF791-02D6-1856-7DE2-E8C33EF8D388}" dt="2022-03-22T16:45:06.563" v="405" actId="20577"/>
          <ac:spMkLst>
            <pc:docMk/>
            <pc:sldMk cId="2963563579" sldId="348"/>
            <ac:spMk id="14" creationId="{314EDFE2-8825-44A8-A59E-C5A6A5FD2E50}"/>
          </ac:spMkLst>
        </pc:spChg>
        <pc:spChg chg="mod">
          <ac:chgData name="Guest User" userId="S::urn:spo:anon#bc72e6c931b442e1b83d9d7baffb28dcb7bee849e2d9a5e2bb7cc25170a1c113::" providerId="AD" clId="Web-{632CF791-02D6-1856-7DE2-E8C33EF8D388}" dt="2022-03-22T16:22:57.605" v="160"/>
          <ac:spMkLst>
            <pc:docMk/>
            <pc:sldMk cId="2963563579" sldId="348"/>
            <ac:spMk id="16" creationId="{F6466A26-FAF8-4506-3FF0-3EF6BF3C065A}"/>
          </ac:spMkLst>
        </pc:spChg>
        <pc:picChg chg="mod">
          <ac:chgData name="Guest User" userId="S::urn:spo:anon#bc72e6c931b442e1b83d9d7baffb28dcb7bee849e2d9a5e2bb7cc25170a1c113::" providerId="AD" clId="Web-{632CF791-02D6-1856-7DE2-E8C33EF8D388}" dt="2022-03-22T16:22:54.261" v="159" actId="1076"/>
          <ac:picMkLst>
            <pc:docMk/>
            <pc:sldMk cId="2963563579" sldId="348"/>
            <ac:picMk id="6" creationId="{EDE8B35B-47B6-4765-BFAE-21B063BC34CB}"/>
          </ac:picMkLst>
        </pc:picChg>
      </pc:sldChg>
      <pc:sldChg chg="modSp">
        <pc:chgData name="Guest User" userId="S::urn:spo:anon#bc72e6c931b442e1b83d9d7baffb28dcb7bee849e2d9a5e2bb7cc25170a1c113::" providerId="AD" clId="Web-{632CF791-02D6-1856-7DE2-E8C33EF8D388}" dt="2022-03-22T16:34:50.765" v="353"/>
        <pc:sldMkLst>
          <pc:docMk/>
          <pc:sldMk cId="754587697" sldId="352"/>
        </pc:sldMkLst>
        <pc:spChg chg="mod">
          <ac:chgData name="Guest User" userId="S::urn:spo:anon#bc72e6c931b442e1b83d9d7baffb28dcb7bee849e2d9a5e2bb7cc25170a1c113::" providerId="AD" clId="Web-{632CF791-02D6-1856-7DE2-E8C33EF8D388}" dt="2022-03-22T16:34:31.796" v="350" actId="1076"/>
          <ac:spMkLst>
            <pc:docMk/>
            <pc:sldMk cId="754587697" sldId="352"/>
            <ac:spMk id="2" creationId="{4D5921D8-9182-46DA-BF73-3160B3589AF0}"/>
          </ac:spMkLst>
        </pc:spChg>
        <pc:graphicFrameChg chg="mod modGraphic">
          <ac:chgData name="Guest User" userId="S::urn:spo:anon#bc72e6c931b442e1b83d9d7baffb28dcb7bee849e2d9a5e2bb7cc25170a1c113::" providerId="AD" clId="Web-{632CF791-02D6-1856-7DE2-E8C33EF8D388}" dt="2022-03-22T16:34:50.765" v="353"/>
          <ac:graphicFrameMkLst>
            <pc:docMk/>
            <pc:sldMk cId="754587697" sldId="352"/>
            <ac:graphicFrameMk id="23" creationId="{F4A84191-3BFB-48AA-A343-19DE4EA3891C}"/>
          </ac:graphicFrameMkLst>
        </pc:graphicFrameChg>
      </pc:sldChg>
      <pc:sldChg chg="modSp">
        <pc:chgData name="Guest User" userId="S::urn:spo:anon#bc72e6c931b442e1b83d9d7baffb28dcb7bee849e2d9a5e2bb7cc25170a1c113::" providerId="AD" clId="Web-{632CF791-02D6-1856-7DE2-E8C33EF8D388}" dt="2022-03-22T16:28:26.161" v="229" actId="14100"/>
        <pc:sldMkLst>
          <pc:docMk/>
          <pc:sldMk cId="2527603155" sldId="353"/>
        </pc:sldMkLst>
        <pc:spChg chg="mod">
          <ac:chgData name="Guest User" userId="S::urn:spo:anon#bc72e6c931b442e1b83d9d7baffb28dcb7bee849e2d9a5e2bb7cc25170a1c113::" providerId="AD" clId="Web-{632CF791-02D6-1856-7DE2-E8C33EF8D388}" dt="2022-03-22T16:28:08.738" v="223" actId="1076"/>
          <ac:spMkLst>
            <pc:docMk/>
            <pc:sldMk cId="2527603155" sldId="353"/>
            <ac:spMk id="6" creationId="{381230BA-653D-44CE-9AC8-F83E1E142ED2}"/>
          </ac:spMkLst>
        </pc:spChg>
        <pc:spChg chg="mod">
          <ac:chgData name="Guest User" userId="S::urn:spo:anon#bc72e6c931b442e1b83d9d7baffb28dcb7bee849e2d9a5e2bb7cc25170a1c113::" providerId="AD" clId="Web-{632CF791-02D6-1856-7DE2-E8C33EF8D388}" dt="2022-03-22T16:28:19.582" v="226" actId="1076"/>
          <ac:spMkLst>
            <pc:docMk/>
            <pc:sldMk cId="2527603155" sldId="353"/>
            <ac:spMk id="7" creationId="{5CC2109E-2E2D-46CC-B856-A39FE7E1BE02}"/>
          </ac:spMkLst>
        </pc:spChg>
        <pc:spChg chg="mod">
          <ac:chgData name="Guest User" userId="S::urn:spo:anon#bc72e6c931b442e1b83d9d7baffb28dcb7bee849e2d9a5e2bb7cc25170a1c113::" providerId="AD" clId="Web-{632CF791-02D6-1856-7DE2-E8C33EF8D388}" dt="2022-03-22T16:28:05.769" v="216" actId="1076"/>
          <ac:spMkLst>
            <pc:docMk/>
            <pc:sldMk cId="2527603155" sldId="353"/>
            <ac:spMk id="8" creationId="{B1EC9CE1-2695-4B56-ABB2-82D9F7DD622C}"/>
          </ac:spMkLst>
        </pc:spChg>
        <pc:spChg chg="mod">
          <ac:chgData name="Guest User" userId="S::urn:spo:anon#bc72e6c931b442e1b83d9d7baffb28dcb7bee849e2d9a5e2bb7cc25170a1c113::" providerId="AD" clId="Web-{632CF791-02D6-1856-7DE2-E8C33EF8D388}" dt="2022-03-22T16:28:14.676" v="225" actId="1076"/>
          <ac:spMkLst>
            <pc:docMk/>
            <pc:sldMk cId="2527603155" sldId="353"/>
            <ac:spMk id="9" creationId="{45C04764-F269-4F64-9737-7683A5D0C3C8}"/>
          </ac:spMkLst>
        </pc:spChg>
        <pc:spChg chg="mod">
          <ac:chgData name="Guest User" userId="S::urn:spo:anon#bc72e6c931b442e1b83d9d7baffb28dcb7bee849e2d9a5e2bb7cc25170a1c113::" providerId="AD" clId="Web-{632CF791-02D6-1856-7DE2-E8C33EF8D388}" dt="2022-03-22T16:28:05.832" v="219" actId="1076"/>
          <ac:spMkLst>
            <pc:docMk/>
            <pc:sldMk cId="2527603155" sldId="353"/>
            <ac:spMk id="15" creationId="{1F301F17-C695-479F-8C1E-0A4D7A9FF58B}"/>
          </ac:spMkLst>
        </pc:spChg>
        <pc:spChg chg="mod">
          <ac:chgData name="Guest User" userId="S::urn:spo:anon#bc72e6c931b442e1b83d9d7baffb28dcb7bee849e2d9a5e2bb7cc25170a1c113::" providerId="AD" clId="Web-{632CF791-02D6-1856-7DE2-E8C33EF8D388}" dt="2022-03-22T16:28:26.161" v="229" actId="14100"/>
          <ac:spMkLst>
            <pc:docMk/>
            <pc:sldMk cId="2527603155" sldId="353"/>
            <ac:spMk id="17" creationId="{1D0F6373-7FF4-F64B-A9FB-FA5D91D110D1}"/>
          </ac:spMkLst>
        </pc:spChg>
        <pc:cxnChg chg="mod">
          <ac:chgData name="Guest User" userId="S::urn:spo:anon#bc72e6c931b442e1b83d9d7baffb28dcb7bee849e2d9a5e2bb7cc25170a1c113::" providerId="AD" clId="Web-{632CF791-02D6-1856-7DE2-E8C33EF8D388}" dt="2022-03-22T16:28:05.816" v="218" actId="1076"/>
          <ac:cxnSpMkLst>
            <pc:docMk/>
            <pc:sldMk cId="2527603155" sldId="353"/>
            <ac:cxnSpMk id="12" creationId="{A94571A4-862E-41DE-A57B-B3E47291AED7}"/>
          </ac:cxnSpMkLst>
        </pc:cxnChg>
        <pc:cxnChg chg="mod">
          <ac:chgData name="Guest User" userId="S::urn:spo:anon#bc72e6c931b442e1b83d9d7baffb28dcb7bee849e2d9a5e2bb7cc25170a1c113::" providerId="AD" clId="Web-{632CF791-02D6-1856-7DE2-E8C33EF8D388}" dt="2022-03-22T16:28:19.598" v="227" actId="1076"/>
          <ac:cxnSpMkLst>
            <pc:docMk/>
            <pc:sldMk cId="2527603155" sldId="353"/>
            <ac:cxnSpMk id="27" creationId="{6EB4A5A2-26B2-4767-AD65-2BB9CEB4CBFB}"/>
          </ac:cxnSpMkLst>
        </pc:cxnChg>
        <pc:cxnChg chg="mod">
          <ac:chgData name="Guest User" userId="S::urn:spo:anon#bc72e6c931b442e1b83d9d7baffb28dcb7bee849e2d9a5e2bb7cc25170a1c113::" providerId="AD" clId="Web-{632CF791-02D6-1856-7DE2-E8C33EF8D388}" dt="2022-03-22T16:28:12.301" v="224" actId="1076"/>
          <ac:cxnSpMkLst>
            <pc:docMk/>
            <pc:sldMk cId="2527603155" sldId="353"/>
            <ac:cxnSpMk id="28" creationId="{F6FFE78A-F8D8-4DFD-8258-5C82EC421929}"/>
          </ac:cxnSpMkLst>
        </pc:cxnChg>
      </pc:sldChg>
      <pc:sldChg chg="addSp modSp">
        <pc:chgData name="Guest User" userId="S::urn:spo:anon#bc72e6c931b442e1b83d9d7baffb28dcb7bee849e2d9a5e2bb7cc25170a1c113::" providerId="AD" clId="Web-{632CF791-02D6-1856-7DE2-E8C33EF8D388}" dt="2022-03-22T18:28:33.733" v="419" actId="20577"/>
        <pc:sldMkLst>
          <pc:docMk/>
          <pc:sldMk cId="2060296423" sldId="355"/>
        </pc:sldMkLst>
        <pc:spChg chg="add mod">
          <ac:chgData name="Guest User" userId="S::urn:spo:anon#bc72e6c931b442e1b83d9d7baffb28dcb7bee849e2d9a5e2bb7cc25170a1c113::" providerId="AD" clId="Web-{632CF791-02D6-1856-7DE2-E8C33EF8D388}" dt="2022-03-22T18:28:33.733" v="419" actId="20577"/>
          <ac:spMkLst>
            <pc:docMk/>
            <pc:sldMk cId="2060296423" sldId="355"/>
            <ac:spMk id="2" creationId="{04EDEE64-E746-78F4-1324-7AF433DDB119}"/>
          </ac:spMkLst>
        </pc:spChg>
      </pc:sldChg>
      <pc:sldChg chg="modSp">
        <pc:chgData name="Guest User" userId="S::urn:spo:anon#bc72e6c931b442e1b83d9d7baffb28dcb7bee849e2d9a5e2bb7cc25170a1c113::" providerId="AD" clId="Web-{632CF791-02D6-1856-7DE2-E8C33EF8D388}" dt="2022-03-22T16:44:50.985" v="403" actId="1076"/>
        <pc:sldMkLst>
          <pc:docMk/>
          <pc:sldMk cId="4017139295" sldId="356"/>
        </pc:sldMkLst>
        <pc:spChg chg="mod">
          <ac:chgData name="Guest User" userId="S::urn:spo:anon#bc72e6c931b442e1b83d9d7baffb28dcb7bee849e2d9a5e2bb7cc25170a1c113::" providerId="AD" clId="Web-{632CF791-02D6-1856-7DE2-E8C33EF8D388}" dt="2022-03-22T16:44:50.985" v="403" actId="1076"/>
          <ac:spMkLst>
            <pc:docMk/>
            <pc:sldMk cId="4017139295" sldId="356"/>
            <ac:spMk id="16" creationId="{F29BBF2D-5F15-45EC-BE2A-14ABF1E18DB5}"/>
          </ac:spMkLst>
        </pc:spChg>
      </pc:sldChg>
      <pc:sldChg chg="modSp">
        <pc:chgData name="Guest User" userId="S::urn:spo:anon#bc72e6c931b442e1b83d9d7baffb28dcb7bee849e2d9a5e2bb7cc25170a1c113::" providerId="AD" clId="Web-{632CF791-02D6-1856-7DE2-E8C33EF8D388}" dt="2022-03-22T16:44:53.266" v="404" actId="1076"/>
        <pc:sldMkLst>
          <pc:docMk/>
          <pc:sldMk cId="73800528" sldId="357"/>
        </pc:sldMkLst>
        <pc:spChg chg="mod">
          <ac:chgData name="Guest User" userId="S::urn:spo:anon#bc72e6c931b442e1b83d9d7baffb28dcb7bee849e2d9a5e2bb7cc25170a1c113::" providerId="AD" clId="Web-{632CF791-02D6-1856-7DE2-E8C33EF8D388}" dt="2022-03-22T16:44:53.266" v="404" actId="1076"/>
          <ac:spMkLst>
            <pc:docMk/>
            <pc:sldMk cId="73800528" sldId="357"/>
            <ac:spMk id="16" creationId="{F29BBF2D-5F15-45EC-BE2A-14ABF1E18DB5}"/>
          </ac:spMkLst>
        </pc:spChg>
      </pc:sldChg>
      <pc:sldChg chg="modSp">
        <pc:chgData name="Guest User" userId="S::urn:spo:anon#bc72e6c931b442e1b83d9d7baffb28dcb7bee849e2d9a5e2bb7cc25170a1c113::" providerId="AD" clId="Web-{632CF791-02D6-1856-7DE2-E8C33EF8D388}" dt="2022-03-22T16:24:59.686" v="181" actId="1076"/>
        <pc:sldMkLst>
          <pc:docMk/>
          <pc:sldMk cId="3608811986" sldId="360"/>
        </pc:sldMkLst>
        <pc:picChg chg="mod modCrop">
          <ac:chgData name="Guest User" userId="S::urn:spo:anon#bc72e6c931b442e1b83d9d7baffb28dcb7bee849e2d9a5e2bb7cc25170a1c113::" providerId="AD" clId="Web-{632CF791-02D6-1856-7DE2-E8C33EF8D388}" dt="2022-03-22T16:24:59.686" v="181" actId="1076"/>
          <ac:picMkLst>
            <pc:docMk/>
            <pc:sldMk cId="3608811986" sldId="360"/>
            <ac:picMk id="6" creationId="{EDE8B35B-47B6-4765-BFAE-21B063BC34CB}"/>
          </ac:picMkLst>
        </pc:picChg>
      </pc:sldChg>
      <pc:sldChg chg="add del replId">
        <pc:chgData name="Guest User" userId="S::urn:spo:anon#bc72e6c931b442e1b83d9d7baffb28dcb7bee849e2d9a5e2bb7cc25170a1c113::" providerId="AD" clId="Web-{632CF791-02D6-1856-7DE2-E8C33EF8D388}" dt="2022-03-22T16:06:54.812" v="2"/>
        <pc:sldMkLst>
          <pc:docMk/>
          <pc:sldMk cId="2070894326" sldId="361"/>
        </pc:sldMkLst>
      </pc:sldChg>
    </pc:docChg>
  </pc:docChgLst>
  <pc:docChgLst>
    <pc:chgData name="Guest User" userId="S::urn:spo:anon#bc72e6c931b442e1b83d9d7baffb28dcb7bee849e2d9a5e2bb7cc25170a1c113::" providerId="AD" clId="Web-{237A05A1-EC18-7DB7-BCDB-3B0904F2EFC6}"/>
    <pc:docChg chg="addSld delSld modSld">
      <pc:chgData name="Guest User" userId="S::urn:spo:anon#bc72e6c931b442e1b83d9d7baffb28dcb7bee849e2d9a5e2bb7cc25170a1c113::" providerId="AD" clId="Web-{237A05A1-EC18-7DB7-BCDB-3B0904F2EFC6}" dt="2022-03-22T15:39:34.356" v="412"/>
      <pc:docMkLst>
        <pc:docMk/>
      </pc:docMkLst>
      <pc:sldChg chg="addSp modSp">
        <pc:chgData name="Guest User" userId="S::urn:spo:anon#bc72e6c931b442e1b83d9d7baffb28dcb7bee849e2d9a5e2bb7cc25170a1c113::" providerId="AD" clId="Web-{237A05A1-EC18-7DB7-BCDB-3B0904F2EFC6}" dt="2022-03-21T22:26:02.571" v="45" actId="1076"/>
        <pc:sldMkLst>
          <pc:docMk/>
          <pc:sldMk cId="0" sldId="269"/>
        </pc:sldMkLst>
        <pc:spChg chg="add mod">
          <ac:chgData name="Guest User" userId="S::urn:spo:anon#bc72e6c931b442e1b83d9d7baffb28dcb7bee849e2d9a5e2bb7cc25170a1c113::" providerId="AD" clId="Web-{237A05A1-EC18-7DB7-BCDB-3B0904F2EFC6}" dt="2022-03-21T22:23:09.316" v="43" actId="20577"/>
          <ac:spMkLst>
            <pc:docMk/>
            <pc:sldMk cId="0" sldId="269"/>
            <ac:spMk id="7" creationId="{26F3CCCF-2BC5-4D15-8B88-7E8827A7C6E8}"/>
          </ac:spMkLst>
        </pc:spChg>
        <pc:spChg chg="ord">
          <ac:chgData name="Guest User" userId="S::urn:spo:anon#bc72e6c931b442e1b83d9d7baffb28dcb7bee849e2d9a5e2bb7cc25170a1c113::" providerId="AD" clId="Web-{237A05A1-EC18-7DB7-BCDB-3B0904F2EFC6}" dt="2022-03-21T22:23:15.769" v="44"/>
          <ac:spMkLst>
            <pc:docMk/>
            <pc:sldMk cId="0" sldId="269"/>
            <ac:spMk id="13" creationId="{81906317-FB50-4C44-83DD-8262AE251781}"/>
          </ac:spMkLst>
        </pc:spChg>
        <pc:spChg chg="mod">
          <ac:chgData name="Guest User" userId="S::urn:spo:anon#bc72e6c931b442e1b83d9d7baffb28dcb7bee849e2d9a5e2bb7cc25170a1c113::" providerId="AD" clId="Web-{237A05A1-EC18-7DB7-BCDB-3B0904F2EFC6}" dt="2022-03-21T22:22:38.784" v="36" actId="1076"/>
          <ac:spMkLst>
            <pc:docMk/>
            <pc:sldMk cId="0" sldId="269"/>
            <ac:spMk id="16" creationId="{F29BBF2D-5F15-45EC-BE2A-14ABF1E18DB5}"/>
          </ac:spMkLst>
        </pc:spChg>
        <pc:picChg chg="add mod">
          <ac:chgData name="Guest User" userId="S::urn:spo:anon#bc72e6c931b442e1b83d9d7baffb28dcb7bee849e2d9a5e2bb7cc25170a1c113::" providerId="AD" clId="Web-{237A05A1-EC18-7DB7-BCDB-3B0904F2EFC6}" dt="2022-03-21T22:21:55.814" v="17" actId="14100"/>
          <ac:picMkLst>
            <pc:docMk/>
            <pc:sldMk cId="0" sldId="269"/>
            <ac:picMk id="4" creationId="{A3DE1E23-4D91-4A14-B3F7-C67C5D0DD7A5}"/>
          </ac:picMkLst>
        </pc:picChg>
        <pc:picChg chg="add mod">
          <ac:chgData name="Guest User" userId="S::urn:spo:anon#bc72e6c931b442e1b83d9d7baffb28dcb7bee849e2d9a5e2bb7cc25170a1c113::" providerId="AD" clId="Web-{237A05A1-EC18-7DB7-BCDB-3B0904F2EFC6}" dt="2022-03-21T22:21:55.908" v="18" actId="14100"/>
          <ac:picMkLst>
            <pc:docMk/>
            <pc:sldMk cId="0" sldId="269"/>
            <ac:picMk id="5" creationId="{9E943CF7-D578-4861-B11C-4ED484043137}"/>
          </ac:picMkLst>
        </pc:picChg>
        <pc:picChg chg="add mod">
          <ac:chgData name="Guest User" userId="S::urn:spo:anon#bc72e6c931b442e1b83d9d7baffb28dcb7bee849e2d9a5e2bb7cc25170a1c113::" providerId="AD" clId="Web-{237A05A1-EC18-7DB7-BCDB-3B0904F2EFC6}" dt="2022-03-21T22:26:02.571" v="45" actId="1076"/>
          <ac:picMkLst>
            <pc:docMk/>
            <pc:sldMk cId="0" sldId="269"/>
            <ac:picMk id="6" creationId="{7320460E-7625-44AD-8A44-09D8797A39CC}"/>
          </ac:picMkLst>
        </pc:picChg>
      </pc:sldChg>
      <pc:sldChg chg="addSp delSp modSp">
        <pc:chgData name="Guest User" userId="S::urn:spo:anon#bc72e6c931b442e1b83d9d7baffb28dcb7bee849e2d9a5e2bb7cc25170a1c113::" providerId="AD" clId="Web-{237A05A1-EC18-7DB7-BCDB-3B0904F2EFC6}" dt="2022-03-21T22:35:28.010" v="191" actId="20577"/>
        <pc:sldMkLst>
          <pc:docMk/>
          <pc:sldMk cId="1639760722" sldId="344"/>
        </pc:sldMkLst>
        <pc:spChg chg="add del mod">
          <ac:chgData name="Guest User" userId="S::urn:spo:anon#bc72e6c931b442e1b83d9d7baffb28dcb7bee849e2d9a5e2bb7cc25170a1c113::" providerId="AD" clId="Web-{237A05A1-EC18-7DB7-BCDB-3B0904F2EFC6}" dt="2022-03-21T22:30:13.360" v="102"/>
          <ac:spMkLst>
            <pc:docMk/>
            <pc:sldMk cId="1639760722" sldId="344"/>
            <ac:spMk id="14" creationId="{AFD8A8EF-905D-45A0-8386-AD36AAB58F3D}"/>
          </ac:spMkLst>
        </pc:spChg>
        <pc:spChg chg="add mod">
          <ac:chgData name="Guest User" userId="S::urn:spo:anon#bc72e6c931b442e1b83d9d7baffb28dcb7bee849e2d9a5e2bb7cc25170a1c113::" providerId="AD" clId="Web-{237A05A1-EC18-7DB7-BCDB-3B0904F2EFC6}" dt="2022-03-21T22:31:57.457" v="127" actId="1076"/>
          <ac:spMkLst>
            <pc:docMk/>
            <pc:sldMk cId="1639760722" sldId="344"/>
            <ac:spMk id="15" creationId="{E539B02A-95E4-440D-9E22-F138643D2C89}"/>
          </ac:spMkLst>
        </pc:spChg>
        <pc:spChg chg="mod">
          <ac:chgData name="Guest User" userId="S::urn:spo:anon#bc72e6c931b442e1b83d9d7baffb28dcb7bee849e2d9a5e2bb7cc25170a1c113::" providerId="AD" clId="Web-{237A05A1-EC18-7DB7-BCDB-3B0904F2EFC6}" dt="2022-03-21T22:35:28.010" v="191" actId="20577"/>
          <ac:spMkLst>
            <pc:docMk/>
            <pc:sldMk cId="1639760722" sldId="344"/>
            <ac:spMk id="16" creationId="{F29BBF2D-5F15-45EC-BE2A-14ABF1E18DB5}"/>
          </ac:spMkLst>
        </pc:spChg>
      </pc:sldChg>
      <pc:sldChg chg="addSp delSp modSp">
        <pc:chgData name="Guest User" userId="S::urn:spo:anon#bc72e6c931b442e1b83d9d7baffb28dcb7bee849e2d9a5e2bb7cc25170a1c113::" providerId="AD" clId="Web-{237A05A1-EC18-7DB7-BCDB-3B0904F2EFC6}" dt="2022-03-21T23:12:55.597" v="399" actId="20577"/>
        <pc:sldMkLst>
          <pc:docMk/>
          <pc:sldMk cId="2963563579" sldId="348"/>
        </pc:sldMkLst>
        <pc:spChg chg="add ord">
          <ac:chgData name="Guest User" userId="S::urn:spo:anon#bc72e6c931b442e1b83d9d7baffb28dcb7bee849e2d9a5e2bb7cc25170a1c113::" providerId="AD" clId="Web-{237A05A1-EC18-7DB7-BCDB-3B0904F2EFC6}" dt="2022-03-21T23:01:12.388" v="261"/>
          <ac:spMkLst>
            <pc:docMk/>
            <pc:sldMk cId="2963563579" sldId="348"/>
            <ac:spMk id="7" creationId="{F181CFD1-6012-47A6-96D4-5E27FA218921}"/>
          </ac:spMkLst>
        </pc:spChg>
        <pc:spChg chg="add mod">
          <ac:chgData name="Guest User" userId="S::urn:spo:anon#bc72e6c931b442e1b83d9d7baffb28dcb7bee849e2d9a5e2bb7cc25170a1c113::" providerId="AD" clId="Web-{237A05A1-EC18-7DB7-BCDB-3B0904F2EFC6}" dt="2022-03-21T23:12:55.597" v="399" actId="20577"/>
          <ac:spMkLst>
            <pc:docMk/>
            <pc:sldMk cId="2963563579" sldId="348"/>
            <ac:spMk id="8" creationId="{63314686-1D13-4553-B700-6ED15E618005}"/>
          </ac:spMkLst>
        </pc:spChg>
        <pc:spChg chg="del mod">
          <ac:chgData name="Guest User" userId="S::urn:spo:anon#bc72e6c931b442e1b83d9d7baffb28dcb7bee849e2d9a5e2bb7cc25170a1c113::" providerId="AD" clId="Web-{237A05A1-EC18-7DB7-BCDB-3B0904F2EFC6}" dt="2022-03-21T23:01:39.030" v="268"/>
          <ac:spMkLst>
            <pc:docMk/>
            <pc:sldMk cId="2963563579" sldId="348"/>
            <ac:spMk id="13" creationId="{8AA9B512-3C2F-4929-A53B-DC613CCD9E7D}"/>
          </ac:spMkLst>
        </pc:spChg>
        <pc:spChg chg="mod">
          <ac:chgData name="Guest User" userId="S::urn:spo:anon#bc72e6c931b442e1b83d9d7baffb28dcb7bee849e2d9a5e2bb7cc25170a1c113::" providerId="AD" clId="Web-{237A05A1-EC18-7DB7-BCDB-3B0904F2EFC6}" dt="2022-03-21T23:08:21.338" v="364" actId="1076"/>
          <ac:spMkLst>
            <pc:docMk/>
            <pc:sldMk cId="2963563579" sldId="348"/>
            <ac:spMk id="14" creationId="{314EDFE2-8825-44A8-A59E-C5A6A5FD2E50}"/>
          </ac:spMkLst>
        </pc:spChg>
        <pc:spChg chg="mod">
          <ac:chgData name="Guest User" userId="S::urn:spo:anon#bc72e6c931b442e1b83d9d7baffb28dcb7bee849e2d9a5e2bb7cc25170a1c113::" providerId="AD" clId="Web-{237A05A1-EC18-7DB7-BCDB-3B0904F2EFC6}" dt="2022-03-21T23:08:16.854" v="363" actId="20577"/>
          <ac:spMkLst>
            <pc:docMk/>
            <pc:sldMk cId="2963563579" sldId="348"/>
            <ac:spMk id="601" creationId="{00000000-0000-0000-0000-000000000000}"/>
          </ac:spMkLst>
        </pc:spChg>
        <pc:picChg chg="add mod">
          <ac:chgData name="Guest User" userId="S::urn:spo:anon#bc72e6c931b442e1b83d9d7baffb28dcb7bee849e2d9a5e2bb7cc25170a1c113::" providerId="AD" clId="Web-{237A05A1-EC18-7DB7-BCDB-3B0904F2EFC6}" dt="2022-03-21T23:01:59.530" v="276" actId="1076"/>
          <ac:picMkLst>
            <pc:docMk/>
            <pc:sldMk cId="2963563579" sldId="348"/>
            <ac:picMk id="5" creationId="{0EC0F891-55BF-4D55-8E8B-B53DA8C4E767}"/>
          </ac:picMkLst>
        </pc:picChg>
        <pc:picChg chg="add mod">
          <ac:chgData name="Guest User" userId="S::urn:spo:anon#bc72e6c931b442e1b83d9d7baffb28dcb7bee849e2d9a5e2bb7cc25170a1c113::" providerId="AD" clId="Web-{237A05A1-EC18-7DB7-BCDB-3B0904F2EFC6}" dt="2022-03-21T23:01:59.686" v="277" actId="1076"/>
          <ac:picMkLst>
            <pc:docMk/>
            <pc:sldMk cId="2963563579" sldId="348"/>
            <ac:picMk id="6" creationId="{EDE8B35B-47B6-4765-BFAE-21B063BC34CB}"/>
          </ac:picMkLst>
        </pc:picChg>
      </pc:sldChg>
      <pc:sldChg chg="del">
        <pc:chgData name="Guest User" userId="S::urn:spo:anon#bc72e6c931b442e1b83d9d7baffb28dcb7bee849e2d9a5e2bb7cc25170a1c113::" providerId="AD" clId="Web-{237A05A1-EC18-7DB7-BCDB-3B0904F2EFC6}" dt="2022-03-22T15:28:58.372" v="400"/>
        <pc:sldMkLst>
          <pc:docMk/>
          <pc:sldMk cId="3576351713" sldId="354"/>
        </pc:sldMkLst>
      </pc:sldChg>
      <pc:sldChg chg="addSp delSp modSp add replId">
        <pc:chgData name="Guest User" userId="S::urn:spo:anon#bc72e6c931b442e1b83d9d7baffb28dcb7bee849e2d9a5e2bb7cc25170a1c113::" providerId="AD" clId="Web-{237A05A1-EC18-7DB7-BCDB-3B0904F2EFC6}" dt="2022-03-21T22:36:27.152" v="201" actId="20577"/>
        <pc:sldMkLst>
          <pc:docMk/>
          <pc:sldMk cId="4017139295" sldId="356"/>
        </pc:sldMkLst>
        <pc:spChg chg="add del">
          <ac:chgData name="Guest User" userId="S::urn:spo:anon#bc72e6c931b442e1b83d9d7baffb28dcb7bee849e2d9a5e2bb7cc25170a1c113::" providerId="AD" clId="Web-{237A05A1-EC18-7DB7-BCDB-3B0904F2EFC6}" dt="2022-03-21T22:33:20.803" v="157"/>
          <ac:spMkLst>
            <pc:docMk/>
            <pc:sldMk cId="4017139295" sldId="356"/>
            <ac:spMk id="5" creationId="{83708C2C-6916-40DA-AC62-A77ABDDF224D}"/>
          </ac:spMkLst>
        </pc:spChg>
        <pc:spChg chg="mod">
          <ac:chgData name="Guest User" userId="S::urn:spo:anon#bc72e6c931b442e1b83d9d7baffb28dcb7bee849e2d9a5e2bb7cc25170a1c113::" providerId="AD" clId="Web-{237A05A1-EC18-7DB7-BCDB-3B0904F2EFC6}" dt="2022-03-21T22:36:27.152" v="201" actId="20577"/>
          <ac:spMkLst>
            <pc:docMk/>
            <pc:sldMk cId="4017139295" sldId="356"/>
            <ac:spMk id="15" creationId="{E539B02A-95E4-440D-9E22-F138643D2C89}"/>
          </ac:spMkLst>
        </pc:spChg>
        <pc:spChg chg="mod">
          <ac:chgData name="Guest User" userId="S::urn:spo:anon#bc72e6c931b442e1b83d9d7baffb28dcb7bee849e2d9a5e2bb7cc25170a1c113::" providerId="AD" clId="Web-{237A05A1-EC18-7DB7-BCDB-3B0904F2EFC6}" dt="2022-03-21T22:35:56.105" v="197" actId="20577"/>
          <ac:spMkLst>
            <pc:docMk/>
            <pc:sldMk cId="4017139295" sldId="356"/>
            <ac:spMk id="16" creationId="{F29BBF2D-5F15-45EC-BE2A-14ABF1E18DB5}"/>
          </ac:spMkLst>
        </pc:spChg>
      </pc:sldChg>
      <pc:sldChg chg="modSp add replId">
        <pc:chgData name="Guest User" userId="S::urn:spo:anon#bc72e6c931b442e1b83d9d7baffb28dcb7bee849e2d9a5e2bb7cc25170a1c113::" providerId="AD" clId="Web-{237A05A1-EC18-7DB7-BCDB-3B0904F2EFC6}" dt="2022-03-21T22:38:03.546" v="240" actId="20577"/>
        <pc:sldMkLst>
          <pc:docMk/>
          <pc:sldMk cId="73800528" sldId="357"/>
        </pc:sldMkLst>
        <pc:spChg chg="mod">
          <ac:chgData name="Guest User" userId="S::urn:spo:anon#bc72e6c931b442e1b83d9d7baffb28dcb7bee849e2d9a5e2bb7cc25170a1c113::" providerId="AD" clId="Web-{237A05A1-EC18-7DB7-BCDB-3B0904F2EFC6}" dt="2022-03-21T22:38:03.546" v="240" actId="20577"/>
          <ac:spMkLst>
            <pc:docMk/>
            <pc:sldMk cId="73800528" sldId="357"/>
            <ac:spMk id="15" creationId="{E539B02A-95E4-440D-9E22-F138643D2C89}"/>
          </ac:spMkLst>
        </pc:spChg>
        <pc:spChg chg="mod">
          <ac:chgData name="Guest User" userId="S::urn:spo:anon#bc72e6c931b442e1b83d9d7baffb28dcb7bee849e2d9a5e2bb7cc25170a1c113::" providerId="AD" clId="Web-{237A05A1-EC18-7DB7-BCDB-3B0904F2EFC6}" dt="2022-03-21T22:37:29.498" v="233" actId="20577"/>
          <ac:spMkLst>
            <pc:docMk/>
            <pc:sldMk cId="73800528" sldId="357"/>
            <ac:spMk id="16" creationId="{F29BBF2D-5F15-45EC-BE2A-14ABF1E18DB5}"/>
          </ac:spMkLst>
        </pc:spChg>
      </pc:sldChg>
      <pc:sldChg chg="addSp delSp modSp add replId modTransition">
        <pc:chgData name="Guest User" userId="S::urn:spo:anon#bc72e6c931b442e1b83d9d7baffb28dcb7bee849e2d9a5e2bb7cc25170a1c113::" providerId="AD" clId="Web-{237A05A1-EC18-7DB7-BCDB-3B0904F2EFC6}" dt="2022-03-22T15:39:06.793" v="410"/>
        <pc:sldMkLst>
          <pc:docMk/>
          <pc:sldMk cId="2689461321" sldId="358"/>
        </pc:sldMkLst>
        <pc:spChg chg="del">
          <ac:chgData name="Guest User" userId="S::urn:spo:anon#bc72e6c931b442e1b83d9d7baffb28dcb7bee849e2d9a5e2bb7cc25170a1c113::" providerId="AD" clId="Web-{237A05A1-EC18-7DB7-BCDB-3B0904F2EFC6}" dt="2022-03-21T23:02:31.031" v="286"/>
          <ac:spMkLst>
            <pc:docMk/>
            <pc:sldMk cId="2689461321" sldId="358"/>
            <ac:spMk id="2" creationId="{5D848F27-C40A-4D17-BE99-A612AC2419F4}"/>
          </ac:spMkLst>
        </pc:spChg>
        <pc:spChg chg="del">
          <ac:chgData name="Guest User" userId="S::urn:spo:anon#bc72e6c931b442e1b83d9d7baffb28dcb7bee849e2d9a5e2bb7cc25170a1c113::" providerId="AD" clId="Web-{237A05A1-EC18-7DB7-BCDB-3B0904F2EFC6}" dt="2022-03-21T23:02:27.031" v="284"/>
          <ac:spMkLst>
            <pc:docMk/>
            <pc:sldMk cId="2689461321" sldId="358"/>
            <ac:spMk id="3" creationId="{AC311647-2B4D-4E6C-81D1-9F8580567C0E}"/>
          </ac:spMkLst>
        </pc:spChg>
        <pc:spChg chg="del">
          <ac:chgData name="Guest User" userId="S::urn:spo:anon#bc72e6c931b442e1b83d9d7baffb28dcb7bee849e2d9a5e2bb7cc25170a1c113::" providerId="AD" clId="Web-{237A05A1-EC18-7DB7-BCDB-3B0904F2EFC6}" dt="2022-03-21T23:02:21.453" v="281"/>
          <ac:spMkLst>
            <pc:docMk/>
            <pc:sldMk cId="2689461321" sldId="358"/>
            <ac:spMk id="4" creationId="{24BB1A01-A250-4A43-8E6D-77C6D0C6D6C5}"/>
          </ac:spMkLst>
        </pc:spChg>
        <pc:spChg chg="mod">
          <ac:chgData name="Guest User" userId="S::urn:spo:anon#bc72e6c931b442e1b83d9d7baffb28dcb7bee849e2d9a5e2bb7cc25170a1c113::" providerId="AD" clId="Web-{237A05A1-EC18-7DB7-BCDB-3B0904F2EFC6}" dt="2022-03-21T23:03:14.329" v="296" actId="14100"/>
          <ac:spMkLst>
            <pc:docMk/>
            <pc:sldMk cId="2689461321" sldId="358"/>
            <ac:spMk id="7" creationId="{F181CFD1-6012-47A6-96D4-5E27FA218921}"/>
          </ac:spMkLst>
        </pc:spChg>
        <pc:spChg chg="add del mod">
          <ac:chgData name="Guest User" userId="S::urn:spo:anon#bc72e6c931b442e1b83d9d7baffb28dcb7bee849e2d9a5e2bb7cc25170a1c113::" providerId="AD" clId="Web-{237A05A1-EC18-7DB7-BCDB-3B0904F2EFC6}" dt="2022-03-21T23:05:54.303" v="340"/>
          <ac:spMkLst>
            <pc:docMk/>
            <pc:sldMk cId="2689461321" sldId="358"/>
            <ac:spMk id="8" creationId="{917AAFED-4D22-4DB3-8AA1-832F1C79E612}"/>
          </ac:spMkLst>
        </pc:spChg>
        <pc:spChg chg="del">
          <ac:chgData name="Guest User" userId="S::urn:spo:anon#bc72e6c931b442e1b83d9d7baffb28dcb7bee849e2d9a5e2bb7cc25170a1c113::" providerId="AD" clId="Web-{237A05A1-EC18-7DB7-BCDB-3B0904F2EFC6}" dt="2022-03-21T23:02:15.921" v="279"/>
          <ac:spMkLst>
            <pc:docMk/>
            <pc:sldMk cId="2689461321" sldId="358"/>
            <ac:spMk id="14" creationId="{314EDFE2-8825-44A8-A59E-C5A6A5FD2E50}"/>
          </ac:spMkLst>
        </pc:spChg>
        <pc:spChg chg="add del mod">
          <ac:chgData name="Guest User" userId="S::urn:spo:anon#bc72e6c931b442e1b83d9d7baffb28dcb7bee849e2d9a5e2bb7cc25170a1c113::" providerId="AD" clId="Web-{237A05A1-EC18-7DB7-BCDB-3B0904F2EFC6}" dt="2022-03-21T23:05:54.303" v="339"/>
          <ac:spMkLst>
            <pc:docMk/>
            <pc:sldMk cId="2689461321" sldId="358"/>
            <ac:spMk id="16" creationId="{22FA641D-CFF4-43A8-BC35-BEB1F29FF584}"/>
          </ac:spMkLst>
        </pc:spChg>
        <pc:spChg chg="add del mod">
          <ac:chgData name="Guest User" userId="S::urn:spo:anon#bc72e6c931b442e1b83d9d7baffb28dcb7bee849e2d9a5e2bb7cc25170a1c113::" providerId="AD" clId="Web-{237A05A1-EC18-7DB7-BCDB-3B0904F2EFC6}" dt="2022-03-21T23:04:47.504" v="320"/>
          <ac:spMkLst>
            <pc:docMk/>
            <pc:sldMk cId="2689461321" sldId="358"/>
            <ac:spMk id="17" creationId="{FB1C6A50-E76A-450D-BD65-C9CCD0BF3031}"/>
          </ac:spMkLst>
        </pc:spChg>
        <pc:spChg chg="add del mod">
          <ac:chgData name="Guest User" userId="S::urn:spo:anon#bc72e6c931b442e1b83d9d7baffb28dcb7bee849e2d9a5e2bb7cc25170a1c113::" providerId="AD" clId="Web-{237A05A1-EC18-7DB7-BCDB-3B0904F2EFC6}" dt="2022-03-21T23:05:54.303" v="338"/>
          <ac:spMkLst>
            <pc:docMk/>
            <pc:sldMk cId="2689461321" sldId="358"/>
            <ac:spMk id="18" creationId="{47DC6DE7-60B9-4E99-AEB0-4D2BBD83C335}"/>
          </ac:spMkLst>
        </pc:spChg>
        <pc:spChg chg="del">
          <ac:chgData name="Guest User" userId="S::urn:spo:anon#bc72e6c931b442e1b83d9d7baffb28dcb7bee849e2d9a5e2bb7cc25170a1c113::" providerId="AD" clId="Web-{237A05A1-EC18-7DB7-BCDB-3B0904F2EFC6}" dt="2022-03-21T23:02:31.094" v="287"/>
          <ac:spMkLst>
            <pc:docMk/>
            <pc:sldMk cId="2689461321" sldId="358"/>
            <ac:spMk id="599" creationId="{00000000-0000-0000-0000-000000000000}"/>
          </ac:spMkLst>
        </pc:spChg>
        <pc:spChg chg="del">
          <ac:chgData name="Guest User" userId="S::urn:spo:anon#bc72e6c931b442e1b83d9d7baffb28dcb7bee849e2d9a5e2bb7cc25170a1c113::" providerId="AD" clId="Web-{237A05A1-EC18-7DB7-BCDB-3B0904F2EFC6}" dt="2022-03-21T23:02:18.968" v="280"/>
          <ac:spMkLst>
            <pc:docMk/>
            <pc:sldMk cId="2689461321" sldId="358"/>
            <ac:spMk id="601" creationId="{00000000-0000-0000-0000-000000000000}"/>
          </ac:spMkLst>
        </pc:spChg>
        <pc:spChg chg="del topLvl">
          <ac:chgData name="Guest User" userId="S::urn:spo:anon#bc72e6c931b442e1b83d9d7baffb28dcb7bee849e2d9a5e2bb7cc25170a1c113::" providerId="AD" clId="Web-{237A05A1-EC18-7DB7-BCDB-3B0904F2EFC6}" dt="2022-03-21T23:02:24.406" v="283"/>
          <ac:spMkLst>
            <pc:docMk/>
            <pc:sldMk cId="2689461321" sldId="358"/>
            <ac:spMk id="603" creationId="{00000000-0000-0000-0000-000000000000}"/>
          </ac:spMkLst>
        </pc:spChg>
        <pc:spChg chg="del topLvl">
          <ac:chgData name="Guest User" userId="S::urn:spo:anon#bc72e6c931b442e1b83d9d7baffb28dcb7bee849e2d9a5e2bb7cc25170a1c113::" providerId="AD" clId="Web-{237A05A1-EC18-7DB7-BCDB-3B0904F2EFC6}" dt="2022-03-21T23:02:21.484" v="282"/>
          <ac:spMkLst>
            <pc:docMk/>
            <pc:sldMk cId="2689461321" sldId="358"/>
            <ac:spMk id="604" creationId="{00000000-0000-0000-0000-000000000000}"/>
          </ac:spMkLst>
        </pc:spChg>
        <pc:spChg chg="del">
          <ac:chgData name="Guest User" userId="S::urn:spo:anon#bc72e6c931b442e1b83d9d7baffb28dcb7bee849e2d9a5e2bb7cc25170a1c113::" providerId="AD" clId="Web-{237A05A1-EC18-7DB7-BCDB-3B0904F2EFC6}" dt="2022-03-21T23:02:29.047" v="285"/>
          <ac:spMkLst>
            <pc:docMk/>
            <pc:sldMk cId="2689461321" sldId="358"/>
            <ac:spMk id="609" creationId="{00000000-0000-0000-0000-000000000000}"/>
          </ac:spMkLst>
        </pc:spChg>
        <pc:grpChg chg="del">
          <ac:chgData name="Guest User" userId="S::urn:spo:anon#bc72e6c931b442e1b83d9d7baffb28dcb7bee849e2d9a5e2bb7cc25170a1c113::" providerId="AD" clId="Web-{237A05A1-EC18-7DB7-BCDB-3B0904F2EFC6}" dt="2022-03-21T23:02:21.484" v="282"/>
          <ac:grpSpMkLst>
            <pc:docMk/>
            <pc:sldMk cId="2689461321" sldId="358"/>
            <ac:grpSpMk id="602" creationId="{00000000-0000-0000-0000-000000000000}"/>
          </ac:grpSpMkLst>
        </pc:grpChg>
        <pc:picChg chg="mod">
          <ac:chgData name="Guest User" userId="S::urn:spo:anon#bc72e6c931b442e1b83d9d7baffb28dcb7bee849e2d9a5e2bb7cc25170a1c113::" providerId="AD" clId="Web-{237A05A1-EC18-7DB7-BCDB-3B0904F2EFC6}" dt="2022-03-21T23:05:45.412" v="337" actId="14100"/>
          <ac:picMkLst>
            <pc:docMk/>
            <pc:sldMk cId="2689461321" sldId="358"/>
            <ac:picMk id="5" creationId="{0EC0F891-55BF-4D55-8E8B-B53DA8C4E767}"/>
          </ac:picMkLst>
        </pc:picChg>
        <pc:picChg chg="mod">
          <ac:chgData name="Guest User" userId="S::urn:spo:anon#bc72e6c931b442e1b83d9d7baffb28dcb7bee849e2d9a5e2bb7cc25170a1c113::" providerId="AD" clId="Web-{237A05A1-EC18-7DB7-BCDB-3B0904F2EFC6}" dt="2022-03-21T23:05:37.615" v="335" actId="1076"/>
          <ac:picMkLst>
            <pc:docMk/>
            <pc:sldMk cId="2689461321" sldId="358"/>
            <ac:picMk id="6" creationId="{EDE8B35B-47B6-4765-BFAE-21B063BC34CB}"/>
          </ac:picMkLst>
        </pc:picChg>
        <pc:picChg chg="add del mod">
          <ac:chgData name="Guest User" userId="S::urn:spo:anon#bc72e6c931b442e1b83d9d7baffb28dcb7bee849e2d9a5e2bb7cc25170a1c113::" providerId="AD" clId="Web-{237A05A1-EC18-7DB7-BCDB-3B0904F2EFC6}" dt="2022-03-21T23:04:38.691" v="319"/>
          <ac:picMkLst>
            <pc:docMk/>
            <pc:sldMk cId="2689461321" sldId="358"/>
            <ac:picMk id="19" creationId="{EFD4BC19-AF20-476C-9A01-E83FF5CB5998}"/>
          </ac:picMkLst>
        </pc:picChg>
      </pc:sldChg>
      <pc:sldChg chg="addSp delSp modSp add del replId">
        <pc:chgData name="Guest User" userId="S::urn:spo:anon#bc72e6c931b442e1b83d9d7baffb28dcb7bee849e2d9a5e2bb7cc25170a1c113::" providerId="AD" clId="Web-{237A05A1-EC18-7DB7-BCDB-3B0904F2EFC6}" dt="2022-03-22T15:39:34.356" v="412"/>
        <pc:sldMkLst>
          <pc:docMk/>
          <pc:sldMk cId="3173610986" sldId="359"/>
        </pc:sldMkLst>
        <pc:spChg chg="add del mod">
          <ac:chgData name="Guest User" userId="S::urn:spo:anon#bc72e6c931b442e1b83d9d7baffb28dcb7bee849e2d9a5e2bb7cc25170a1c113::" providerId="AD" clId="Web-{237A05A1-EC18-7DB7-BCDB-3B0904F2EFC6}" dt="2022-03-21T23:07:49.228" v="359"/>
          <ac:spMkLst>
            <pc:docMk/>
            <pc:sldMk cId="3173610986" sldId="359"/>
            <ac:spMk id="2" creationId="{B4BE663D-B787-4CAF-AD8F-CB19D97021FC}"/>
          </ac:spMkLst>
        </pc:spChg>
        <pc:spChg chg="mod">
          <ac:chgData name="Guest User" userId="S::urn:spo:anon#bc72e6c931b442e1b83d9d7baffb28dcb7bee849e2d9a5e2bb7cc25170a1c113::" providerId="AD" clId="Web-{237A05A1-EC18-7DB7-BCDB-3B0904F2EFC6}" dt="2022-03-21T23:07:23.774" v="354" actId="1076"/>
          <ac:spMkLst>
            <pc:docMk/>
            <pc:sldMk cId="3173610986" sldId="359"/>
            <ac:spMk id="7" creationId="{F181CFD1-6012-47A6-96D4-5E27FA218921}"/>
          </ac:spMkLst>
        </pc:spChg>
        <pc:picChg chg="mod">
          <ac:chgData name="Guest User" userId="S::urn:spo:anon#bc72e6c931b442e1b83d9d7baffb28dcb7bee849e2d9a5e2bb7cc25170a1c113::" providerId="AD" clId="Web-{237A05A1-EC18-7DB7-BCDB-3B0904F2EFC6}" dt="2022-03-21T23:07:47.009" v="358" actId="1076"/>
          <ac:picMkLst>
            <pc:docMk/>
            <pc:sldMk cId="3173610986" sldId="359"/>
            <ac:picMk id="5" creationId="{0EC0F891-55BF-4D55-8E8B-B53DA8C4E767}"/>
          </ac:picMkLst>
        </pc:picChg>
        <pc:picChg chg="mod">
          <ac:chgData name="Guest User" userId="S::urn:spo:anon#bc72e6c931b442e1b83d9d7baffb28dcb7bee849e2d9a5e2bb7cc25170a1c113::" providerId="AD" clId="Web-{237A05A1-EC18-7DB7-BCDB-3B0904F2EFC6}" dt="2022-03-21T23:07:44.212" v="357" actId="1076"/>
          <ac:picMkLst>
            <pc:docMk/>
            <pc:sldMk cId="3173610986" sldId="359"/>
            <ac:picMk id="6" creationId="{EDE8B35B-47B6-4765-BFAE-21B063BC34CB}"/>
          </ac:picMkLst>
        </pc:picChg>
      </pc:sldChg>
      <pc:sldChg chg="modSp add replId modTransition">
        <pc:chgData name="Guest User" userId="S::urn:spo:anon#bc72e6c931b442e1b83d9d7baffb28dcb7bee849e2d9a5e2bb7cc25170a1c113::" providerId="AD" clId="Web-{237A05A1-EC18-7DB7-BCDB-3B0904F2EFC6}" dt="2022-03-22T15:39:06.793" v="411"/>
        <pc:sldMkLst>
          <pc:docMk/>
          <pc:sldMk cId="3608811986" sldId="360"/>
        </pc:sldMkLst>
        <pc:picChg chg="mod">
          <ac:chgData name="Guest User" userId="S::urn:spo:anon#bc72e6c931b442e1b83d9d7baffb28dcb7bee849e2d9a5e2bb7cc25170a1c113::" providerId="AD" clId="Web-{237A05A1-EC18-7DB7-BCDB-3B0904F2EFC6}" dt="2022-03-22T15:38:33.901" v="404" actId="1076"/>
          <ac:picMkLst>
            <pc:docMk/>
            <pc:sldMk cId="3608811986" sldId="360"/>
            <ac:picMk id="6" creationId="{EDE8B35B-47B6-4765-BFAE-21B063BC34CB}"/>
          </ac:picMkLst>
        </pc:picChg>
      </pc:sldChg>
    </pc:docChg>
  </pc:docChgLst>
  <pc:docChgLst>
    <pc:chgData name="Guest User" userId="S::urn:spo:anon#c437c167f923f422528aee73b5e70e5726914197d2dec7f210a84ae49e8498a7::" providerId="AD" clId="Web-{8BFE9592-C905-ED58-3DFA-3E3F28878378}"/>
    <pc:docChg chg="modSld">
      <pc:chgData name="Guest User" userId="S::urn:spo:anon#c437c167f923f422528aee73b5e70e5726914197d2dec7f210a84ae49e8498a7::" providerId="AD" clId="Web-{8BFE9592-C905-ED58-3DFA-3E3F28878378}" dt="2022-04-05T00:43:54.162" v="372" actId="14100"/>
      <pc:docMkLst>
        <pc:docMk/>
      </pc:docMkLst>
      <pc:sldChg chg="delSp modSp">
        <pc:chgData name="Guest User" userId="S::urn:spo:anon#c437c167f923f422528aee73b5e70e5726914197d2dec7f210a84ae49e8498a7::" providerId="AD" clId="Web-{8BFE9592-C905-ED58-3DFA-3E3F28878378}" dt="2022-04-05T00:26:27.459" v="206"/>
        <pc:sldMkLst>
          <pc:docMk/>
          <pc:sldMk cId="3210015788" sldId="303"/>
        </pc:sldMkLst>
        <pc:spChg chg="del">
          <ac:chgData name="Guest User" userId="S::urn:spo:anon#c437c167f923f422528aee73b5e70e5726914197d2dec7f210a84ae49e8498a7::" providerId="AD" clId="Web-{8BFE9592-C905-ED58-3DFA-3E3F28878378}" dt="2022-04-05T00:26:27.459" v="206"/>
          <ac:spMkLst>
            <pc:docMk/>
            <pc:sldMk cId="3210015788" sldId="303"/>
            <ac:spMk id="25" creationId="{33379683-EB1F-4B6F-948D-4D47193E44D8}"/>
          </ac:spMkLst>
        </pc:spChg>
        <pc:spChg chg="mod">
          <ac:chgData name="Guest User" userId="S::urn:spo:anon#c437c167f923f422528aee73b5e70e5726914197d2dec7f210a84ae49e8498a7::" providerId="AD" clId="Web-{8BFE9592-C905-ED58-3DFA-3E3F28878378}" dt="2022-04-05T00:23:30.251" v="154" actId="20577"/>
          <ac:spMkLst>
            <pc:docMk/>
            <pc:sldMk cId="3210015788" sldId="303"/>
            <ac:spMk id="29" creationId="{9EDE1D44-C442-44A3-A246-C666D0FC9506}"/>
          </ac:spMkLst>
        </pc:spChg>
        <pc:spChg chg="mod">
          <ac:chgData name="Guest User" userId="S::urn:spo:anon#c437c167f923f422528aee73b5e70e5726914197d2dec7f210a84ae49e8498a7::" providerId="AD" clId="Web-{8BFE9592-C905-ED58-3DFA-3E3F28878378}" dt="2022-04-05T00:25:36.520" v="188" actId="20577"/>
          <ac:spMkLst>
            <pc:docMk/>
            <pc:sldMk cId="3210015788" sldId="303"/>
            <ac:spMk id="30" creationId="{F5E6A857-939B-428F-8E38-79E7432F9239}"/>
          </ac:spMkLst>
        </pc:spChg>
        <pc:spChg chg="mod">
          <ac:chgData name="Guest User" userId="S::urn:spo:anon#c437c167f923f422528aee73b5e70e5726914197d2dec7f210a84ae49e8498a7::" providerId="AD" clId="Web-{8BFE9592-C905-ED58-3DFA-3E3F28878378}" dt="2022-04-05T00:26:25.194" v="205" actId="20577"/>
          <ac:spMkLst>
            <pc:docMk/>
            <pc:sldMk cId="3210015788" sldId="303"/>
            <ac:spMk id="482" creationId="{00000000-0000-0000-0000-000000000000}"/>
          </ac:spMkLst>
        </pc:spChg>
      </pc:sldChg>
      <pc:sldChg chg="addSp delSp modSp">
        <pc:chgData name="Guest User" userId="S::urn:spo:anon#c437c167f923f422528aee73b5e70e5726914197d2dec7f210a84ae49e8498a7::" providerId="AD" clId="Web-{8BFE9592-C905-ED58-3DFA-3E3F28878378}" dt="2022-04-05T00:43:54.162" v="372" actId="14100"/>
        <pc:sldMkLst>
          <pc:docMk/>
          <pc:sldMk cId="604654217" sldId="375"/>
        </pc:sldMkLst>
        <pc:spChg chg="del">
          <ac:chgData name="Guest User" userId="S::urn:spo:anon#c437c167f923f422528aee73b5e70e5726914197d2dec7f210a84ae49e8498a7::" providerId="AD" clId="Web-{8BFE9592-C905-ED58-3DFA-3E3F28878378}" dt="2022-04-05T00:42:06.268" v="366"/>
          <ac:spMkLst>
            <pc:docMk/>
            <pc:sldMk cId="604654217" sldId="375"/>
            <ac:spMk id="9" creationId="{A559BC09-4387-488E-85BC-CBE75B1CE17C}"/>
          </ac:spMkLst>
        </pc:spChg>
        <pc:picChg chg="del">
          <ac:chgData name="Guest User" userId="S::urn:spo:anon#c437c167f923f422528aee73b5e70e5726914197d2dec7f210a84ae49e8498a7::" providerId="AD" clId="Web-{8BFE9592-C905-ED58-3DFA-3E3F28878378}" dt="2022-04-05T00:43:19.676" v="367"/>
          <ac:picMkLst>
            <pc:docMk/>
            <pc:sldMk cId="604654217" sldId="375"/>
            <ac:picMk id="10" creationId="{D00B0523-674C-CC99-F2A4-607C8B5BBE87}"/>
          </ac:picMkLst>
        </pc:picChg>
        <pc:picChg chg="add mod">
          <ac:chgData name="Guest User" userId="S::urn:spo:anon#c437c167f923f422528aee73b5e70e5726914197d2dec7f210a84ae49e8498a7::" providerId="AD" clId="Web-{8BFE9592-C905-ED58-3DFA-3E3F28878378}" dt="2022-04-05T00:43:54.162" v="372" actId="14100"/>
          <ac:picMkLst>
            <pc:docMk/>
            <pc:sldMk cId="604654217" sldId="375"/>
            <ac:picMk id="14" creationId="{CEC8603A-E559-D88F-8BB6-20BE147D64A6}"/>
          </ac:picMkLst>
        </pc:picChg>
        <pc:cxnChg chg="mod">
          <ac:chgData name="Guest User" userId="S::urn:spo:anon#c437c167f923f422528aee73b5e70e5726914197d2dec7f210a84ae49e8498a7::" providerId="AD" clId="Web-{8BFE9592-C905-ED58-3DFA-3E3F28878378}" dt="2022-04-05T00:41:29.829" v="362" actId="1076"/>
          <ac:cxnSpMkLst>
            <pc:docMk/>
            <pc:sldMk cId="604654217" sldId="375"/>
            <ac:cxnSpMk id="11" creationId="{80DA06C6-E09C-08BC-D6FB-BC20D8957044}"/>
          </ac:cxnSpMkLst>
        </pc:cxnChg>
        <pc:cxnChg chg="mod">
          <ac:chgData name="Guest User" userId="S::urn:spo:anon#c437c167f923f422528aee73b5e70e5726914197d2dec7f210a84ae49e8498a7::" providerId="AD" clId="Web-{8BFE9592-C905-ED58-3DFA-3E3F28878378}" dt="2022-04-05T00:41:40.377" v="363" actId="1076"/>
          <ac:cxnSpMkLst>
            <pc:docMk/>
            <pc:sldMk cId="604654217" sldId="375"/>
            <ac:cxnSpMk id="12" creationId="{77793D15-5876-2206-449B-4B1F41AFE012}"/>
          </ac:cxnSpMkLst>
        </pc:cxnChg>
        <pc:cxnChg chg="mod">
          <ac:chgData name="Guest User" userId="S::urn:spo:anon#c437c167f923f422528aee73b5e70e5726914197d2dec7f210a84ae49e8498a7::" providerId="AD" clId="Web-{8BFE9592-C905-ED58-3DFA-3E3F28878378}" dt="2022-04-05T00:41:55.018" v="365" actId="1076"/>
          <ac:cxnSpMkLst>
            <pc:docMk/>
            <pc:sldMk cId="604654217" sldId="375"/>
            <ac:cxnSpMk id="13" creationId="{70D6C415-5AB0-50A0-6B7B-F91A78ED3D34}"/>
          </ac:cxnSpMkLst>
        </pc:cxnChg>
      </pc:sldChg>
      <pc:sldChg chg="addSp delSp modSp">
        <pc:chgData name="Guest User" userId="S::urn:spo:anon#c437c167f923f422528aee73b5e70e5726914197d2dec7f210a84ae49e8498a7::" providerId="AD" clId="Web-{8BFE9592-C905-ED58-3DFA-3E3F28878378}" dt="2022-04-05T00:40:42.578" v="361" actId="20577"/>
        <pc:sldMkLst>
          <pc:docMk/>
          <pc:sldMk cId="108984178" sldId="376"/>
        </pc:sldMkLst>
        <pc:spChg chg="del">
          <ac:chgData name="Guest User" userId="S::urn:spo:anon#c437c167f923f422528aee73b5e70e5726914197d2dec7f210a84ae49e8498a7::" providerId="AD" clId="Web-{8BFE9592-C905-ED58-3DFA-3E3F28878378}" dt="2022-04-05T00:27:11.289" v="208"/>
          <ac:spMkLst>
            <pc:docMk/>
            <pc:sldMk cId="108984178" sldId="376"/>
            <ac:spMk id="100" creationId="{523D7184-991A-457B-AD7E-9585D81AD188}"/>
          </ac:spMkLst>
        </pc:spChg>
        <pc:spChg chg="add del mod">
          <ac:chgData name="Guest User" userId="S::urn:spo:anon#c437c167f923f422528aee73b5e70e5726914197d2dec7f210a84ae49e8498a7::" providerId="AD" clId="Web-{8BFE9592-C905-ED58-3DFA-3E3F28878378}" dt="2022-04-05T00:30:35.717" v="245"/>
          <ac:spMkLst>
            <pc:docMk/>
            <pc:sldMk cId="108984178" sldId="376"/>
            <ac:spMk id="101" creationId="{D507F1C2-8AB0-AC33-0E26-FB1C9236B8F5}"/>
          </ac:spMkLst>
        </pc:spChg>
        <pc:spChg chg="add del mod">
          <ac:chgData name="Guest User" userId="S::urn:spo:anon#c437c167f923f422528aee73b5e70e5726914197d2dec7f210a84ae49e8498a7::" providerId="AD" clId="Web-{8BFE9592-C905-ED58-3DFA-3E3F28878378}" dt="2022-04-05T00:29:36.887" v="237"/>
          <ac:spMkLst>
            <pc:docMk/>
            <pc:sldMk cId="108984178" sldId="376"/>
            <ac:spMk id="102" creationId="{F410FBAC-9994-83F8-0CE3-E8D0E8F93445}"/>
          </ac:spMkLst>
        </pc:spChg>
        <pc:spChg chg="add mod">
          <ac:chgData name="Guest User" userId="S::urn:spo:anon#c437c167f923f422528aee73b5e70e5726914197d2dec7f210a84ae49e8498a7::" providerId="AD" clId="Web-{8BFE9592-C905-ED58-3DFA-3E3F28878378}" dt="2022-04-05T00:31:45.125" v="254" actId="1076"/>
          <ac:spMkLst>
            <pc:docMk/>
            <pc:sldMk cId="108984178" sldId="376"/>
            <ac:spMk id="103" creationId="{BBD84C33-E4EA-5234-5A58-46F795902624}"/>
          </ac:spMkLst>
        </pc:spChg>
        <pc:spChg chg="add mod">
          <ac:chgData name="Guest User" userId="S::urn:spo:anon#c437c167f923f422528aee73b5e70e5726914197d2dec7f210a84ae49e8498a7::" providerId="AD" clId="Web-{8BFE9592-C905-ED58-3DFA-3E3F28878378}" dt="2022-04-05T00:32:11.922" v="267" actId="20577"/>
          <ac:spMkLst>
            <pc:docMk/>
            <pc:sldMk cId="108984178" sldId="376"/>
            <ac:spMk id="104" creationId="{552981D8-50F7-4937-0E3F-BC6E730EC5DF}"/>
          </ac:spMkLst>
        </pc:spChg>
        <pc:spChg chg="add mod">
          <ac:chgData name="Guest User" userId="S::urn:spo:anon#c437c167f923f422528aee73b5e70e5726914197d2dec7f210a84ae49e8498a7::" providerId="AD" clId="Web-{8BFE9592-C905-ED58-3DFA-3E3F28878378}" dt="2022-04-05T00:34:26.583" v="303" actId="14100"/>
          <ac:spMkLst>
            <pc:docMk/>
            <pc:sldMk cId="108984178" sldId="376"/>
            <ac:spMk id="105" creationId="{7081EBAA-86A9-8CF7-28D9-CBE9738124D9}"/>
          </ac:spMkLst>
        </pc:spChg>
        <pc:spChg chg="add mod">
          <ac:chgData name="Guest User" userId="S::urn:spo:anon#c437c167f923f422528aee73b5e70e5726914197d2dec7f210a84ae49e8498a7::" providerId="AD" clId="Web-{8BFE9592-C905-ED58-3DFA-3E3F28878378}" dt="2022-04-05T00:37:06.244" v="324" actId="1076"/>
          <ac:spMkLst>
            <pc:docMk/>
            <pc:sldMk cId="108984178" sldId="376"/>
            <ac:spMk id="106" creationId="{303D77F6-DB63-2FBB-AA42-ABAD423B9571}"/>
          </ac:spMkLst>
        </pc:spChg>
        <pc:spChg chg="add mod">
          <ac:chgData name="Guest User" userId="S::urn:spo:anon#c437c167f923f422528aee73b5e70e5726914197d2dec7f210a84ae49e8498a7::" providerId="AD" clId="Web-{8BFE9592-C905-ED58-3DFA-3E3F28878378}" dt="2022-04-05T00:39:59.749" v="344" actId="14100"/>
          <ac:spMkLst>
            <pc:docMk/>
            <pc:sldMk cId="108984178" sldId="376"/>
            <ac:spMk id="107" creationId="{0A60379C-4FFF-CD73-6CB8-5995C06FE3FB}"/>
          </ac:spMkLst>
        </pc:spChg>
        <pc:spChg chg="add mod">
          <ac:chgData name="Guest User" userId="S::urn:spo:anon#c437c167f923f422528aee73b5e70e5726914197d2dec7f210a84ae49e8498a7::" providerId="AD" clId="Web-{8BFE9592-C905-ED58-3DFA-3E3F28878378}" dt="2022-04-05T00:38:42.996" v="341" actId="20577"/>
          <ac:spMkLst>
            <pc:docMk/>
            <pc:sldMk cId="108984178" sldId="376"/>
            <ac:spMk id="108" creationId="{AF5F9446-B049-9C9E-BC73-D65B274FF91F}"/>
          </ac:spMkLst>
        </pc:spChg>
        <pc:spChg chg="add mod">
          <ac:chgData name="Guest User" userId="S::urn:spo:anon#c437c167f923f422528aee73b5e70e5726914197d2dec7f210a84ae49e8498a7::" providerId="AD" clId="Web-{8BFE9592-C905-ED58-3DFA-3E3F28878378}" dt="2022-04-05T00:40:11.530" v="351" actId="20577"/>
          <ac:spMkLst>
            <pc:docMk/>
            <pc:sldMk cId="108984178" sldId="376"/>
            <ac:spMk id="109" creationId="{6E292932-316D-6000-7BD6-52E1C382C2BC}"/>
          </ac:spMkLst>
        </pc:spChg>
        <pc:spChg chg="del">
          <ac:chgData name="Guest User" userId="S::urn:spo:anon#c437c167f923f422528aee73b5e70e5726914197d2dec7f210a84ae49e8498a7::" providerId="AD" clId="Web-{8BFE9592-C905-ED58-3DFA-3E3F28878378}" dt="2022-04-05T00:28:02.275" v="214"/>
          <ac:spMkLst>
            <pc:docMk/>
            <pc:sldMk cId="108984178" sldId="376"/>
            <ac:spMk id="116" creationId="{473E579E-3692-41BD-8D3D-A49F032BB7D1}"/>
          </ac:spMkLst>
        </pc:spChg>
        <pc:spChg chg="mod">
          <ac:chgData name="Guest User" userId="S::urn:spo:anon#c437c167f923f422528aee73b5e70e5726914197d2dec7f210a84ae49e8498a7::" providerId="AD" clId="Web-{8BFE9592-C905-ED58-3DFA-3E3F28878378}" dt="2022-04-05T00:40:42.578" v="361" actId="20577"/>
          <ac:spMkLst>
            <pc:docMk/>
            <pc:sldMk cId="108984178" sldId="376"/>
            <ac:spMk id="372" creationId="{00000000-0000-0000-0000-000000000000}"/>
          </ac:spMkLst>
        </pc:spChg>
        <pc:spChg chg="mod">
          <ac:chgData name="Guest User" userId="S::urn:spo:anon#c437c167f923f422528aee73b5e70e5726914197d2dec7f210a84ae49e8498a7::" providerId="AD" clId="Web-{8BFE9592-C905-ED58-3DFA-3E3F28878378}" dt="2022-04-05T00:30:01.309" v="239" actId="14100"/>
          <ac:spMkLst>
            <pc:docMk/>
            <pc:sldMk cId="108984178" sldId="376"/>
            <ac:spMk id="400" creationId="{00000000-0000-0000-0000-000000000000}"/>
          </ac:spMkLst>
        </pc:spChg>
        <pc:spChg chg="mod">
          <ac:chgData name="Guest User" userId="S::urn:spo:anon#c437c167f923f422528aee73b5e70e5726914197d2dec7f210a84ae49e8498a7::" providerId="AD" clId="Web-{8BFE9592-C905-ED58-3DFA-3E3F28878378}" dt="2022-04-05T00:31:03.905" v="249" actId="14100"/>
          <ac:spMkLst>
            <pc:docMk/>
            <pc:sldMk cId="108984178" sldId="376"/>
            <ac:spMk id="401" creationId="{00000000-0000-0000-0000-000000000000}"/>
          </ac:spMkLst>
        </pc:spChg>
        <pc:spChg chg="mod">
          <ac:chgData name="Guest User" userId="S::urn:spo:anon#c437c167f923f422528aee73b5e70e5726914197d2dec7f210a84ae49e8498a7::" providerId="AD" clId="Web-{8BFE9592-C905-ED58-3DFA-3E3F28878378}" dt="2022-04-05T00:35:42.397" v="304" actId="14100"/>
          <ac:spMkLst>
            <pc:docMk/>
            <pc:sldMk cId="108984178" sldId="376"/>
            <ac:spMk id="413" creationId="{00000000-0000-0000-0000-000000000000}"/>
          </ac:spMkLst>
        </pc:spChg>
        <pc:grpChg chg="mod">
          <ac:chgData name="Guest User" userId="S::urn:spo:anon#c437c167f923f422528aee73b5e70e5726914197d2dec7f210a84ae49e8498a7::" providerId="AD" clId="Web-{8BFE9592-C905-ED58-3DFA-3E3F28878378}" dt="2022-04-05T00:36:27.727" v="320" actId="1076"/>
          <ac:grpSpMkLst>
            <pc:docMk/>
            <pc:sldMk cId="108984178" sldId="376"/>
            <ac:grpSpMk id="3" creationId="{04B4B9EF-39BF-81F3-070D-703E1C6BC8C8}"/>
          </ac:grpSpMkLst>
        </pc:grpChg>
      </pc:sldChg>
    </pc:docChg>
  </pc:docChgLst>
  <pc:docChgLst>
    <pc:chgData name="Guest User" userId="S::urn:spo:anon#c437c167f923f422528aee73b5e70e5726914197d2dec7f210a84ae49e8498a7::" providerId="AD" clId="Web-{35D70541-A60A-4F46-F5B5-7B18F53CDE5E}"/>
    <pc:docChg chg="addSld modSld">
      <pc:chgData name="Guest User" userId="S::urn:spo:anon#c437c167f923f422528aee73b5e70e5726914197d2dec7f210a84ae49e8498a7::" providerId="AD" clId="Web-{35D70541-A60A-4F46-F5B5-7B18F53CDE5E}" dt="2022-04-01T15:46:09.758" v="46" actId="20577"/>
      <pc:docMkLst>
        <pc:docMk/>
      </pc:docMkLst>
      <pc:sldChg chg="modSp">
        <pc:chgData name="Guest User" userId="S::urn:spo:anon#c437c167f923f422528aee73b5e70e5726914197d2dec7f210a84ae49e8498a7::" providerId="AD" clId="Web-{35D70541-A60A-4F46-F5B5-7B18F53CDE5E}" dt="2022-04-01T15:45:43.164" v="29" actId="20577"/>
        <pc:sldMkLst>
          <pc:docMk/>
          <pc:sldMk cId="3762238417" sldId="367"/>
        </pc:sldMkLst>
        <pc:spChg chg="mod">
          <ac:chgData name="Guest User" userId="S::urn:spo:anon#c437c167f923f422528aee73b5e70e5726914197d2dec7f210a84ae49e8498a7::" providerId="AD" clId="Web-{35D70541-A60A-4F46-F5B5-7B18F53CDE5E}" dt="2022-04-01T15:45:43.164" v="29" actId="20577"/>
          <ac:spMkLst>
            <pc:docMk/>
            <pc:sldMk cId="3762238417" sldId="367"/>
            <ac:spMk id="9" creationId="{A559BC09-4387-488E-85BC-CBE75B1CE17C}"/>
          </ac:spMkLst>
        </pc:spChg>
      </pc:sldChg>
      <pc:sldChg chg="modSp add replId">
        <pc:chgData name="Guest User" userId="S::urn:spo:anon#c437c167f923f422528aee73b5e70e5726914197d2dec7f210a84ae49e8498a7::" providerId="AD" clId="Web-{35D70541-A60A-4F46-F5B5-7B18F53CDE5E}" dt="2022-04-01T15:46:09.758" v="46" actId="20577"/>
        <pc:sldMkLst>
          <pc:docMk/>
          <pc:sldMk cId="3117050842" sldId="377"/>
        </pc:sldMkLst>
        <pc:spChg chg="mod">
          <ac:chgData name="Guest User" userId="S::urn:spo:anon#c437c167f923f422528aee73b5e70e5726914197d2dec7f210a84ae49e8498a7::" providerId="AD" clId="Web-{35D70541-A60A-4F46-F5B5-7B18F53CDE5E}" dt="2022-04-01T15:46:01.617" v="44" actId="20577"/>
          <ac:spMkLst>
            <pc:docMk/>
            <pc:sldMk cId="3117050842" sldId="377"/>
            <ac:spMk id="2" creationId="{AB52A157-2CB8-6DCB-8D3B-00713BF25DCA}"/>
          </ac:spMkLst>
        </pc:spChg>
        <pc:spChg chg="mod">
          <ac:chgData name="Guest User" userId="S::urn:spo:anon#c437c167f923f422528aee73b5e70e5726914197d2dec7f210a84ae49e8498a7::" providerId="AD" clId="Web-{35D70541-A60A-4F46-F5B5-7B18F53CDE5E}" dt="2022-04-01T15:46:09.758" v="46" actId="20577"/>
          <ac:spMkLst>
            <pc:docMk/>
            <pc:sldMk cId="3117050842" sldId="377"/>
            <ac:spMk id="9" creationId="{A559BC09-4387-488E-85BC-CBE75B1CE17C}"/>
          </ac:spMkLst>
        </pc:spChg>
      </pc:sldChg>
    </pc:docChg>
  </pc:docChgLst>
  <pc:docChgLst>
    <pc:chgData name="Guest User" userId="S::urn:spo:anon#bc72e6c931b442e1b83d9d7baffb28dcb7bee849e2d9a5e2bb7cc25170a1c113::" providerId="AD" clId="Web-{CAD11799-19A8-DF87-A66C-AC9450A7D151}"/>
    <pc:docChg chg="modSld">
      <pc:chgData name="Guest User" userId="S::urn:spo:anon#bc72e6c931b442e1b83d9d7baffb28dcb7bee849e2d9a5e2bb7cc25170a1c113::" providerId="AD" clId="Web-{CAD11799-19A8-DF87-A66C-AC9450A7D151}" dt="2022-03-21T19:03:04.331" v="137" actId="20577"/>
      <pc:docMkLst>
        <pc:docMk/>
      </pc:docMkLst>
      <pc:sldChg chg="addSp delSp modSp">
        <pc:chgData name="Guest User" userId="S::urn:spo:anon#bc72e6c931b442e1b83d9d7baffb28dcb7bee849e2d9a5e2bb7cc25170a1c113::" providerId="AD" clId="Web-{CAD11799-19A8-DF87-A66C-AC9450A7D151}" dt="2022-03-21T17:02:37.741" v="1"/>
        <pc:sldMkLst>
          <pc:docMk/>
          <pc:sldMk cId="0" sldId="269"/>
        </pc:sldMkLst>
        <pc:picChg chg="add del mod">
          <ac:chgData name="Guest User" userId="S::urn:spo:anon#bc72e6c931b442e1b83d9d7baffb28dcb7bee849e2d9a5e2bb7cc25170a1c113::" providerId="AD" clId="Web-{CAD11799-19A8-DF87-A66C-AC9450A7D151}" dt="2022-03-21T17:02:37.741" v="1"/>
          <ac:picMkLst>
            <pc:docMk/>
            <pc:sldMk cId="0" sldId="269"/>
            <ac:picMk id="4" creationId="{1E939F9F-C945-4707-A6BC-E91CF0F129F1}"/>
          </ac:picMkLst>
        </pc:picChg>
      </pc:sldChg>
      <pc:sldChg chg="addSp delSp modSp">
        <pc:chgData name="Guest User" userId="S::urn:spo:anon#bc72e6c931b442e1b83d9d7baffb28dcb7bee849e2d9a5e2bb7cc25170a1c113::" providerId="AD" clId="Web-{CAD11799-19A8-DF87-A66C-AC9450A7D151}" dt="2022-03-21T19:03:04.331" v="137" actId="20577"/>
        <pc:sldMkLst>
          <pc:docMk/>
          <pc:sldMk cId="1209993513" sldId="338"/>
        </pc:sldMkLst>
        <pc:spChg chg="add ord">
          <ac:chgData name="Guest User" userId="S::urn:spo:anon#bc72e6c931b442e1b83d9d7baffb28dcb7bee849e2d9a5e2bb7cc25170a1c113::" providerId="AD" clId="Web-{CAD11799-19A8-DF87-A66C-AC9450A7D151}" dt="2022-03-21T17:10:44.566" v="18"/>
          <ac:spMkLst>
            <pc:docMk/>
            <pc:sldMk cId="1209993513" sldId="338"/>
            <ac:spMk id="10" creationId="{389A6555-68BD-49FE-A450-63908B6BC5AF}"/>
          </ac:spMkLst>
        </pc:spChg>
        <pc:spChg chg="ord">
          <ac:chgData name="Guest User" userId="S::urn:spo:anon#bc72e6c931b442e1b83d9d7baffb28dcb7bee849e2d9a5e2bb7cc25170a1c113::" providerId="AD" clId="Web-{CAD11799-19A8-DF87-A66C-AC9450A7D151}" dt="2022-03-21T17:13:10.838" v="38"/>
          <ac:spMkLst>
            <pc:docMk/>
            <pc:sldMk cId="1209993513" sldId="338"/>
            <ac:spMk id="13" creationId="{8AA9B512-3C2F-4929-A53B-DC613CCD9E7D}"/>
          </ac:spMkLst>
        </pc:spChg>
        <pc:spChg chg="mod">
          <ac:chgData name="Guest User" userId="S::urn:spo:anon#bc72e6c931b442e1b83d9d7baffb28dcb7bee849e2d9a5e2bb7cc25170a1c113::" providerId="AD" clId="Web-{CAD11799-19A8-DF87-A66C-AC9450A7D151}" dt="2022-03-21T19:03:04.331" v="137" actId="20577"/>
          <ac:spMkLst>
            <pc:docMk/>
            <pc:sldMk cId="1209993513" sldId="338"/>
            <ac:spMk id="16" creationId="{F29BBF2D-5F15-45EC-BE2A-14ABF1E18DB5}"/>
          </ac:spMkLst>
        </pc:spChg>
        <pc:picChg chg="add del mod">
          <ac:chgData name="Guest User" userId="S::urn:spo:anon#bc72e6c931b442e1b83d9d7baffb28dcb7bee849e2d9a5e2bb7cc25170a1c113::" providerId="AD" clId="Web-{CAD11799-19A8-DF87-A66C-AC9450A7D151}" dt="2022-03-21T17:02:49.210" v="5"/>
          <ac:picMkLst>
            <pc:docMk/>
            <pc:sldMk cId="1209993513" sldId="338"/>
            <ac:picMk id="5" creationId="{5B0FAFCB-1E4D-4174-8488-436BC8555C56}"/>
          </ac:picMkLst>
        </pc:picChg>
        <pc:picChg chg="add del mod">
          <ac:chgData name="Guest User" userId="S::urn:spo:anon#bc72e6c931b442e1b83d9d7baffb28dcb7bee849e2d9a5e2bb7cc25170a1c113::" providerId="AD" clId="Web-{CAD11799-19A8-DF87-A66C-AC9450A7D151}" dt="2022-03-21T17:05:03.526" v="10"/>
          <ac:picMkLst>
            <pc:docMk/>
            <pc:sldMk cId="1209993513" sldId="338"/>
            <ac:picMk id="6" creationId="{C5943BA8-DC9C-4A48-AC12-5EAF1581B7A8}"/>
          </ac:picMkLst>
        </pc:picChg>
        <pc:picChg chg="add mod">
          <ac:chgData name="Guest User" userId="S::urn:spo:anon#bc72e6c931b442e1b83d9d7baffb28dcb7bee849e2d9a5e2bb7cc25170a1c113::" providerId="AD" clId="Web-{CAD11799-19A8-DF87-A66C-AC9450A7D151}" dt="2022-03-21T17:14:01.355" v="55" actId="1076"/>
          <ac:picMkLst>
            <pc:docMk/>
            <pc:sldMk cId="1209993513" sldId="338"/>
            <ac:picMk id="7" creationId="{E167ADDA-3304-42B9-9524-97BE6D27840F}"/>
          </ac:picMkLst>
        </pc:picChg>
        <pc:picChg chg="add mod">
          <ac:chgData name="Guest User" userId="S::urn:spo:anon#bc72e6c931b442e1b83d9d7baffb28dcb7bee849e2d9a5e2bb7cc25170a1c113::" providerId="AD" clId="Web-{CAD11799-19A8-DF87-A66C-AC9450A7D151}" dt="2022-03-21T17:14:01.386" v="56" actId="1076"/>
          <ac:picMkLst>
            <pc:docMk/>
            <pc:sldMk cId="1209993513" sldId="338"/>
            <ac:picMk id="8" creationId="{A7F49EF5-7FD2-4E24-8DC7-5A70F582CFE8}"/>
          </ac:picMkLst>
        </pc:picChg>
        <pc:picChg chg="add mod">
          <ac:chgData name="Guest User" userId="S::urn:spo:anon#bc72e6c931b442e1b83d9d7baffb28dcb7bee849e2d9a5e2bb7cc25170a1c113::" providerId="AD" clId="Web-{CAD11799-19A8-DF87-A66C-AC9450A7D151}" dt="2022-03-21T17:13:43.057" v="45" actId="14100"/>
          <ac:picMkLst>
            <pc:docMk/>
            <pc:sldMk cId="1209993513" sldId="338"/>
            <ac:picMk id="9" creationId="{9237B7FB-437B-4F8D-8925-192D1CF2D458}"/>
          </ac:picMkLst>
        </pc:picChg>
        <pc:picChg chg="add mod">
          <ac:chgData name="Guest User" userId="S::urn:spo:anon#bc72e6c931b442e1b83d9d7baffb28dcb7bee849e2d9a5e2bb7cc25170a1c113::" providerId="AD" clId="Web-{CAD11799-19A8-DF87-A66C-AC9450A7D151}" dt="2022-03-21T17:13:48.667" v="48" actId="1076"/>
          <ac:picMkLst>
            <pc:docMk/>
            <pc:sldMk cId="1209993513" sldId="338"/>
            <ac:picMk id="11" creationId="{7884BA36-C9C9-41F8-AF4A-AC1388B7BC31}"/>
          </ac:picMkLst>
        </pc:picChg>
      </pc:sldChg>
    </pc:docChg>
  </pc:docChgLst>
  <pc:docChgLst>
    <pc:chgData name="Guest User" userId="S::urn:spo:anon#c437c167f923f422528aee73b5e70e5726914197d2dec7f210a84ae49e8498a7::" providerId="AD" clId="Web-{B44790BB-80A1-81C6-8736-235CC973D5CE}"/>
    <pc:docChg chg="addSld delSld modSld sldOrd">
      <pc:chgData name="Guest User" userId="S::urn:spo:anon#c437c167f923f422528aee73b5e70e5726914197d2dec7f210a84ae49e8498a7::" providerId="AD" clId="Web-{B44790BB-80A1-81C6-8736-235CC973D5CE}" dt="2022-04-01T15:43:03.137" v="1139" actId="20577"/>
      <pc:docMkLst>
        <pc:docMk/>
      </pc:docMkLst>
      <pc:sldChg chg="addSp delSp modSp">
        <pc:chgData name="Guest User" userId="S::urn:spo:anon#c437c167f923f422528aee73b5e70e5726914197d2dec7f210a84ae49e8498a7::" providerId="AD" clId="Web-{B44790BB-80A1-81C6-8736-235CC973D5CE}" dt="2022-04-01T14:14:24.978" v="0"/>
        <pc:sldMkLst>
          <pc:docMk/>
          <pc:sldMk cId="0" sldId="256"/>
        </pc:sldMkLst>
        <pc:spChg chg="add mod">
          <ac:chgData name="Guest User" userId="S::urn:spo:anon#c437c167f923f422528aee73b5e70e5726914197d2dec7f210a84ae49e8498a7::" providerId="AD" clId="Web-{B44790BB-80A1-81C6-8736-235CC973D5CE}" dt="2022-04-01T14:14:24.978" v="0"/>
          <ac:spMkLst>
            <pc:docMk/>
            <pc:sldMk cId="0" sldId="256"/>
            <ac:spMk id="3" creationId="{B0238991-4556-F277-0C05-9F462522ACC4}"/>
          </ac:spMkLst>
        </pc:spChg>
        <pc:spChg chg="del">
          <ac:chgData name="Guest User" userId="S::urn:spo:anon#c437c167f923f422528aee73b5e70e5726914197d2dec7f210a84ae49e8498a7::" providerId="AD" clId="Web-{B44790BB-80A1-81C6-8736-235CC973D5CE}" dt="2022-04-01T14:14:24.978" v="0"/>
          <ac:spMkLst>
            <pc:docMk/>
            <pc:sldMk cId="0" sldId="256"/>
            <ac:spMk id="186" creationId="{00000000-0000-0000-0000-000000000000}"/>
          </ac:spMkLst>
        </pc:spChg>
      </pc:sldChg>
      <pc:sldChg chg="modSp">
        <pc:chgData name="Guest User" userId="S::urn:spo:anon#c437c167f923f422528aee73b5e70e5726914197d2dec7f210a84ae49e8498a7::" providerId="AD" clId="Web-{B44790BB-80A1-81C6-8736-235CC973D5CE}" dt="2022-04-01T14:14:36.697" v="1" actId="20577"/>
        <pc:sldMkLst>
          <pc:docMk/>
          <pc:sldMk cId="0" sldId="258"/>
        </pc:sldMkLst>
        <pc:spChg chg="mod">
          <ac:chgData name="Guest User" userId="S::urn:spo:anon#c437c167f923f422528aee73b5e70e5726914197d2dec7f210a84ae49e8498a7::" providerId="AD" clId="Web-{B44790BB-80A1-81C6-8736-235CC973D5CE}" dt="2022-04-01T14:14:36.697" v="1" actId="20577"/>
          <ac:spMkLst>
            <pc:docMk/>
            <pc:sldMk cId="0" sldId="258"/>
            <ac:spMk id="245" creationId="{00000000-0000-0000-0000-000000000000}"/>
          </ac:spMkLst>
        </pc:spChg>
      </pc:sldChg>
      <pc:sldChg chg="addSp modSp">
        <pc:chgData name="Guest User" userId="S::urn:spo:anon#c437c167f923f422528aee73b5e70e5726914197d2dec7f210a84ae49e8498a7::" providerId="AD" clId="Web-{B44790BB-80A1-81C6-8736-235CC973D5CE}" dt="2022-04-01T14:17:45.984" v="64" actId="20577"/>
        <pc:sldMkLst>
          <pc:docMk/>
          <pc:sldMk cId="0" sldId="259"/>
        </pc:sldMkLst>
        <pc:spChg chg="add mod">
          <ac:chgData name="Guest User" userId="S::urn:spo:anon#c437c167f923f422528aee73b5e70e5726914197d2dec7f210a84ae49e8498a7::" providerId="AD" clId="Web-{B44790BB-80A1-81C6-8736-235CC973D5CE}" dt="2022-04-01T14:17:45.984" v="64" actId="20577"/>
          <ac:spMkLst>
            <pc:docMk/>
            <pc:sldMk cId="0" sldId="259"/>
            <ac:spMk id="2" creationId="{332FAA88-0C1A-23EC-244B-BB586AB16ADA}"/>
          </ac:spMkLst>
        </pc:spChg>
        <pc:spChg chg="add mod">
          <ac:chgData name="Guest User" userId="S::urn:spo:anon#c437c167f923f422528aee73b5e70e5726914197d2dec7f210a84ae49e8498a7::" providerId="AD" clId="Web-{B44790BB-80A1-81C6-8736-235CC973D5CE}" dt="2022-04-01T14:17:30.249" v="61" actId="1076"/>
          <ac:spMkLst>
            <pc:docMk/>
            <pc:sldMk cId="0" sldId="259"/>
            <ac:spMk id="60" creationId="{95952E1E-7F78-EB4E-C8DB-6C613AD4FCEC}"/>
          </ac:spMkLst>
        </pc:spChg>
        <pc:spChg chg="add mod">
          <ac:chgData name="Guest User" userId="S::urn:spo:anon#c437c167f923f422528aee73b5e70e5726914197d2dec7f210a84ae49e8498a7::" providerId="AD" clId="Web-{B44790BB-80A1-81C6-8736-235CC973D5CE}" dt="2022-04-01T14:17:13.467" v="52" actId="20577"/>
          <ac:spMkLst>
            <pc:docMk/>
            <pc:sldMk cId="0" sldId="259"/>
            <ac:spMk id="61" creationId="{C51DA092-9C64-E1F6-D5F1-DF5C36135B45}"/>
          </ac:spMkLst>
        </pc:spChg>
        <pc:spChg chg="mod">
          <ac:chgData name="Guest User" userId="S::urn:spo:anon#c437c167f923f422528aee73b5e70e5726914197d2dec7f210a84ae49e8498a7::" providerId="AD" clId="Web-{B44790BB-80A1-81C6-8736-235CC973D5CE}" dt="2022-04-01T14:14:58.714" v="3"/>
          <ac:spMkLst>
            <pc:docMk/>
            <pc:sldMk cId="0" sldId="259"/>
            <ac:spMk id="295" creationId="{00000000-0000-0000-0000-000000000000}"/>
          </ac:spMkLst>
        </pc:spChg>
        <pc:spChg chg="mod">
          <ac:chgData name="Guest User" userId="S::urn:spo:anon#c437c167f923f422528aee73b5e70e5726914197d2dec7f210a84ae49e8498a7::" providerId="AD" clId="Web-{B44790BB-80A1-81C6-8736-235CC973D5CE}" dt="2022-04-01T14:17:34.187" v="62" actId="1076"/>
          <ac:spMkLst>
            <pc:docMk/>
            <pc:sldMk cId="0" sldId="259"/>
            <ac:spMk id="312" creationId="{00000000-0000-0000-0000-000000000000}"/>
          </ac:spMkLst>
        </pc:spChg>
      </pc:sldChg>
      <pc:sldChg chg="del">
        <pc:chgData name="Guest User" userId="S::urn:spo:anon#c437c167f923f422528aee73b5e70e5726914197d2dec7f210a84ae49e8498a7::" providerId="AD" clId="Web-{B44790BB-80A1-81C6-8736-235CC973D5CE}" dt="2022-04-01T15:39:02.648" v="884"/>
        <pc:sldMkLst>
          <pc:docMk/>
          <pc:sldMk cId="0" sldId="262"/>
        </pc:sldMkLst>
      </pc:sldChg>
      <pc:sldChg chg="addSp delSp modSp">
        <pc:chgData name="Guest User" userId="S::urn:spo:anon#c437c167f923f422528aee73b5e70e5726914197d2dec7f210a84ae49e8498a7::" providerId="AD" clId="Web-{B44790BB-80A1-81C6-8736-235CC973D5CE}" dt="2022-04-01T14:19:37.784" v="104" actId="1076"/>
        <pc:sldMkLst>
          <pc:docMk/>
          <pc:sldMk cId="0" sldId="264"/>
        </pc:sldMkLst>
        <pc:spChg chg="del">
          <ac:chgData name="Guest User" userId="S::urn:spo:anon#c437c167f923f422528aee73b5e70e5726914197d2dec7f210a84ae49e8498a7::" providerId="AD" clId="Web-{B44790BB-80A1-81C6-8736-235CC973D5CE}" dt="2022-04-01T14:18:54.970" v="83"/>
          <ac:spMkLst>
            <pc:docMk/>
            <pc:sldMk cId="0" sldId="264"/>
            <ac:spMk id="2" creationId="{602D9FA4-F15C-4D1D-AEB7-B89F3D495002}"/>
          </ac:spMkLst>
        </pc:spChg>
        <pc:spChg chg="add mod">
          <ac:chgData name="Guest User" userId="S::urn:spo:anon#c437c167f923f422528aee73b5e70e5726914197d2dec7f210a84ae49e8498a7::" providerId="AD" clId="Web-{B44790BB-80A1-81C6-8736-235CC973D5CE}" dt="2022-04-01T14:19:07.111" v="85" actId="1076"/>
          <ac:spMkLst>
            <pc:docMk/>
            <pc:sldMk cId="0" sldId="264"/>
            <ac:spMk id="4" creationId="{2A7D3A66-4741-5C35-EDF0-07C9E0489A88}"/>
          </ac:spMkLst>
        </pc:spChg>
        <pc:spChg chg="mod">
          <ac:chgData name="Guest User" userId="S::urn:spo:anon#c437c167f923f422528aee73b5e70e5726914197d2dec7f210a84ae49e8498a7::" providerId="AD" clId="Web-{B44790BB-80A1-81C6-8736-235CC973D5CE}" dt="2022-04-01T14:19:37.784" v="104" actId="1076"/>
          <ac:spMkLst>
            <pc:docMk/>
            <pc:sldMk cId="0" sldId="264"/>
            <ac:spMk id="27" creationId="{5326A9EE-D7DA-42EE-827F-1C7E490483EE}"/>
          </ac:spMkLst>
        </pc:spChg>
        <pc:spChg chg="mod">
          <ac:chgData name="Guest User" userId="S::urn:spo:anon#c437c167f923f422528aee73b5e70e5726914197d2dec7f210a84ae49e8498a7::" providerId="AD" clId="Web-{B44790BB-80A1-81C6-8736-235CC973D5CE}" dt="2022-04-01T14:19:32.753" v="103" actId="20577"/>
          <ac:spMkLst>
            <pc:docMk/>
            <pc:sldMk cId="0" sldId="264"/>
            <ac:spMk id="472" creationId="{00000000-0000-0000-0000-000000000000}"/>
          </ac:spMkLst>
        </pc:spChg>
      </pc:sldChg>
      <pc:sldChg chg="modSp">
        <pc:chgData name="Guest User" userId="S::urn:spo:anon#c437c167f923f422528aee73b5e70e5726914197d2dec7f210a84ae49e8498a7::" providerId="AD" clId="Web-{B44790BB-80A1-81C6-8736-235CC973D5CE}" dt="2022-04-01T14:24:03.620" v="453" actId="20577"/>
        <pc:sldMkLst>
          <pc:docMk/>
          <pc:sldMk cId="0" sldId="267"/>
        </pc:sldMkLst>
        <pc:spChg chg="mod">
          <ac:chgData name="Guest User" userId="S::urn:spo:anon#c437c167f923f422528aee73b5e70e5726914197d2dec7f210a84ae49e8498a7::" providerId="AD" clId="Web-{B44790BB-80A1-81C6-8736-235CC973D5CE}" dt="2022-04-01T14:24:03.620" v="453" actId="20577"/>
          <ac:spMkLst>
            <pc:docMk/>
            <pc:sldMk cId="0" sldId="267"/>
            <ac:spMk id="15" creationId="{1E4F1338-17C9-4FF2-9D25-BE5608D8C1F6}"/>
          </ac:spMkLst>
        </pc:spChg>
      </pc:sldChg>
      <pc:sldChg chg="addSp modSp">
        <pc:chgData name="Guest User" userId="S::urn:spo:anon#c437c167f923f422528aee73b5e70e5726914197d2dec7f210a84ae49e8498a7::" providerId="AD" clId="Web-{B44790BB-80A1-81C6-8736-235CC973D5CE}" dt="2022-04-01T15:36:50.208" v="767" actId="20577"/>
        <pc:sldMkLst>
          <pc:docMk/>
          <pc:sldMk cId="0" sldId="275"/>
        </pc:sldMkLst>
        <pc:spChg chg="add mod">
          <ac:chgData name="Guest User" userId="S::urn:spo:anon#c437c167f923f422528aee73b5e70e5726914197d2dec7f210a84ae49e8498a7::" providerId="AD" clId="Web-{B44790BB-80A1-81C6-8736-235CC973D5CE}" dt="2022-04-01T15:36:50.208" v="767" actId="20577"/>
          <ac:spMkLst>
            <pc:docMk/>
            <pc:sldMk cId="0" sldId="275"/>
            <ac:spMk id="9" creationId="{0FBC84A6-EDCC-927D-4D8D-DFA9A4DCE659}"/>
          </ac:spMkLst>
        </pc:spChg>
      </pc:sldChg>
      <pc:sldChg chg="addSp delSp modSp">
        <pc:chgData name="Guest User" userId="S::urn:spo:anon#c437c167f923f422528aee73b5e70e5726914197d2dec7f210a84ae49e8498a7::" providerId="AD" clId="Web-{B44790BB-80A1-81C6-8736-235CC973D5CE}" dt="2022-04-01T15:40:24.102" v="984"/>
        <pc:sldMkLst>
          <pc:docMk/>
          <pc:sldMk cId="0" sldId="283"/>
        </pc:sldMkLst>
        <pc:spChg chg="del">
          <ac:chgData name="Guest User" userId="S::urn:spo:anon#c437c167f923f422528aee73b5e70e5726914197d2dec7f210a84ae49e8498a7::" providerId="AD" clId="Web-{B44790BB-80A1-81C6-8736-235CC973D5CE}" dt="2022-04-01T15:39:21.851" v="887"/>
          <ac:spMkLst>
            <pc:docMk/>
            <pc:sldMk cId="0" sldId="283"/>
            <ac:spMk id="15" creationId="{4E03B81E-06BB-45C9-A04F-3F71A33A4116}"/>
          </ac:spMkLst>
        </pc:spChg>
        <pc:spChg chg="mod">
          <ac:chgData name="Guest User" userId="S::urn:spo:anon#c437c167f923f422528aee73b5e70e5726914197d2dec7f210a84ae49e8498a7::" providerId="AD" clId="Web-{B44790BB-80A1-81C6-8736-235CC973D5CE}" dt="2022-04-01T15:39:07.617" v="886" actId="20577"/>
          <ac:spMkLst>
            <pc:docMk/>
            <pc:sldMk cId="0" sldId="283"/>
            <ac:spMk id="20" creationId="{4B2456FF-B645-463D-855D-7AC4CB451808}"/>
          </ac:spMkLst>
        </pc:spChg>
        <pc:spChg chg="mod">
          <ac:chgData name="Guest User" userId="S::urn:spo:anon#c437c167f923f422528aee73b5e70e5726914197d2dec7f210a84ae49e8498a7::" providerId="AD" clId="Web-{B44790BB-80A1-81C6-8736-235CC973D5CE}" dt="2022-04-01T15:40:03.540" v="956"/>
          <ac:spMkLst>
            <pc:docMk/>
            <pc:sldMk cId="0" sldId="283"/>
            <ac:spMk id="21" creationId="{7C092FA4-92F1-452C-973C-C91F4DCFAD78}"/>
          </ac:spMkLst>
        </pc:spChg>
        <pc:spChg chg="add mod">
          <ac:chgData name="Guest User" userId="S::urn:spo:anon#c437c167f923f422528aee73b5e70e5726914197d2dec7f210a84ae49e8498a7::" providerId="AD" clId="Web-{B44790BB-80A1-81C6-8736-235CC973D5CE}" dt="2022-04-01T15:39:24.117" v="889" actId="1076"/>
          <ac:spMkLst>
            <pc:docMk/>
            <pc:sldMk cId="0" sldId="283"/>
            <ac:spMk id="22" creationId="{1D044FAD-B4AA-1AFD-293A-8E712C11FEC4}"/>
          </ac:spMkLst>
        </pc:spChg>
        <pc:graphicFrameChg chg="mod modGraphic">
          <ac:chgData name="Guest User" userId="S::urn:spo:anon#c437c167f923f422528aee73b5e70e5726914197d2dec7f210a84ae49e8498a7::" providerId="AD" clId="Web-{B44790BB-80A1-81C6-8736-235CC973D5CE}" dt="2022-04-01T15:40:24.102" v="984"/>
          <ac:graphicFrameMkLst>
            <pc:docMk/>
            <pc:sldMk cId="0" sldId="283"/>
            <ac:graphicFrameMk id="930" creationId="{00000000-0000-0000-0000-000000000000}"/>
          </ac:graphicFrameMkLst>
        </pc:graphicFrameChg>
      </pc:sldChg>
      <pc:sldChg chg="modSp">
        <pc:chgData name="Guest User" userId="S::urn:spo:anon#c437c167f923f422528aee73b5e70e5726914197d2dec7f210a84ae49e8498a7::" providerId="AD" clId="Web-{B44790BB-80A1-81C6-8736-235CC973D5CE}" dt="2022-04-01T15:36:57.786" v="778" actId="20577"/>
        <pc:sldMkLst>
          <pc:docMk/>
          <pc:sldMk cId="3210015788" sldId="303"/>
        </pc:sldMkLst>
        <pc:spChg chg="mod">
          <ac:chgData name="Guest User" userId="S::urn:spo:anon#c437c167f923f422528aee73b5e70e5726914197d2dec7f210a84ae49e8498a7::" providerId="AD" clId="Web-{B44790BB-80A1-81C6-8736-235CC973D5CE}" dt="2022-04-01T15:36:57.786" v="778" actId="20577"/>
          <ac:spMkLst>
            <pc:docMk/>
            <pc:sldMk cId="3210015788" sldId="303"/>
            <ac:spMk id="25" creationId="{33379683-EB1F-4B6F-948D-4D47193E44D8}"/>
          </ac:spMkLst>
        </pc:spChg>
      </pc:sldChg>
      <pc:sldChg chg="addSp delSp modSp">
        <pc:chgData name="Guest User" userId="S::urn:spo:anon#c437c167f923f422528aee73b5e70e5726914197d2dec7f210a84ae49e8498a7::" providerId="AD" clId="Web-{B44790BB-80A1-81C6-8736-235CC973D5CE}" dt="2022-04-01T14:21:49.694" v="246" actId="20577"/>
        <pc:sldMkLst>
          <pc:docMk/>
          <pc:sldMk cId="1756389301" sldId="323"/>
        </pc:sldMkLst>
        <pc:spChg chg="add mod">
          <ac:chgData name="Guest User" userId="S::urn:spo:anon#c437c167f923f422528aee73b5e70e5726914197d2dec7f210a84ae49e8498a7::" providerId="AD" clId="Web-{B44790BB-80A1-81C6-8736-235CC973D5CE}" dt="2022-04-01T14:21:49.694" v="246" actId="20577"/>
          <ac:spMkLst>
            <pc:docMk/>
            <pc:sldMk cId="1756389301" sldId="323"/>
            <ac:spMk id="2" creationId="{F0989B0E-DB48-159B-A485-E409F4BFF5AD}"/>
          </ac:spMkLst>
        </pc:spChg>
        <pc:spChg chg="del">
          <ac:chgData name="Guest User" userId="S::urn:spo:anon#c437c167f923f422528aee73b5e70e5726914197d2dec7f210a84ae49e8498a7::" providerId="AD" clId="Web-{B44790BB-80A1-81C6-8736-235CC973D5CE}" dt="2022-04-01T14:21:16.099" v="171"/>
          <ac:spMkLst>
            <pc:docMk/>
            <pc:sldMk cId="1756389301" sldId="323"/>
            <ac:spMk id="17" creationId="{740FA3E6-F331-4E37-B121-EE2C3B7FFACC}"/>
          </ac:spMkLst>
        </pc:spChg>
      </pc:sldChg>
      <pc:sldChg chg="delSp modSp">
        <pc:chgData name="Guest User" userId="S::urn:spo:anon#c437c167f923f422528aee73b5e70e5726914197d2dec7f210a84ae49e8498a7::" providerId="AD" clId="Web-{B44790BB-80A1-81C6-8736-235CC973D5CE}" dt="2022-04-01T14:20:36.864" v="127" actId="20577"/>
        <pc:sldMkLst>
          <pc:docMk/>
          <pc:sldMk cId="3720673345" sldId="336"/>
        </pc:sldMkLst>
        <pc:spChg chg="mod">
          <ac:chgData name="Guest User" userId="S::urn:spo:anon#c437c167f923f422528aee73b5e70e5726914197d2dec7f210a84ae49e8498a7::" providerId="AD" clId="Web-{B44790BB-80A1-81C6-8736-235CC973D5CE}" dt="2022-04-01T14:20:36.864" v="127" actId="20577"/>
          <ac:spMkLst>
            <pc:docMk/>
            <pc:sldMk cId="3720673345" sldId="336"/>
            <ac:spMk id="2" creationId="{8590B0AD-CF71-4028-AE61-68B4F1150A4F}"/>
          </ac:spMkLst>
        </pc:spChg>
        <pc:spChg chg="mod">
          <ac:chgData name="Guest User" userId="S::urn:spo:anon#c437c167f923f422528aee73b5e70e5726914197d2dec7f210a84ae49e8498a7::" providerId="AD" clId="Web-{B44790BB-80A1-81C6-8736-235CC973D5CE}" dt="2022-04-01T14:19:54.550" v="105" actId="14100"/>
          <ac:spMkLst>
            <pc:docMk/>
            <pc:sldMk cId="3720673345" sldId="336"/>
            <ac:spMk id="12" creationId="{2A18C4E8-C461-494D-81E4-7EB6C08B7B32}"/>
          </ac:spMkLst>
        </pc:spChg>
        <pc:spChg chg="del mod">
          <ac:chgData name="Guest User" userId="S::urn:spo:anon#c437c167f923f422528aee73b5e70e5726914197d2dec7f210a84ae49e8498a7::" providerId="AD" clId="Web-{B44790BB-80A1-81C6-8736-235CC973D5CE}" dt="2022-04-01T14:20:04.691" v="107"/>
          <ac:spMkLst>
            <pc:docMk/>
            <pc:sldMk cId="3720673345" sldId="336"/>
            <ac:spMk id="16" creationId="{8A8E2FB6-A608-4B9E-A208-3AABA014F4B7}"/>
          </ac:spMkLst>
        </pc:spChg>
      </pc:sldChg>
      <pc:sldChg chg="modSp">
        <pc:chgData name="Guest User" userId="S::urn:spo:anon#c437c167f923f422528aee73b5e70e5726914197d2dec7f210a84ae49e8498a7::" providerId="AD" clId="Web-{B44790BB-80A1-81C6-8736-235CC973D5CE}" dt="2022-04-01T14:21:09.318" v="170" actId="20577"/>
        <pc:sldMkLst>
          <pc:docMk/>
          <pc:sldMk cId="1209993513" sldId="338"/>
        </pc:sldMkLst>
        <pc:spChg chg="mod">
          <ac:chgData name="Guest User" userId="S::urn:spo:anon#c437c167f923f422528aee73b5e70e5726914197d2dec7f210a84ae49e8498a7::" providerId="AD" clId="Web-{B44790BB-80A1-81C6-8736-235CC973D5CE}" dt="2022-04-01T14:21:09.318" v="170" actId="20577"/>
          <ac:spMkLst>
            <pc:docMk/>
            <pc:sldMk cId="1209993513" sldId="338"/>
            <ac:spMk id="13" creationId="{7CB40364-C6DD-4E16-B46E-08A1E44306A9}"/>
          </ac:spMkLst>
        </pc:spChg>
      </pc:sldChg>
      <pc:sldChg chg="delSp modSp">
        <pc:chgData name="Guest User" userId="S::urn:spo:anon#c437c167f923f422528aee73b5e70e5726914197d2dec7f210a84ae49e8498a7::" providerId="AD" clId="Web-{B44790BB-80A1-81C6-8736-235CC973D5CE}" dt="2022-04-01T14:18:47.408" v="82" actId="1076"/>
        <pc:sldMkLst>
          <pc:docMk/>
          <pc:sldMk cId="2486721525" sldId="341"/>
        </pc:sldMkLst>
        <pc:spChg chg="mod">
          <ac:chgData name="Guest User" userId="S::urn:spo:anon#c437c167f923f422528aee73b5e70e5726914197d2dec7f210a84ae49e8498a7::" providerId="AD" clId="Web-{B44790BB-80A1-81C6-8736-235CC973D5CE}" dt="2022-04-01T14:18:02.922" v="70" actId="1076"/>
          <ac:spMkLst>
            <pc:docMk/>
            <pc:sldMk cId="2486721525" sldId="341"/>
            <ac:spMk id="100" creationId="{523D7184-991A-457B-AD7E-9585D81AD188}"/>
          </ac:spMkLst>
        </pc:spChg>
        <pc:spChg chg="del">
          <ac:chgData name="Guest User" userId="S::urn:spo:anon#c437c167f923f422528aee73b5e70e5726914197d2dec7f210a84ae49e8498a7::" providerId="AD" clId="Web-{B44790BB-80A1-81C6-8736-235CC973D5CE}" dt="2022-04-01T14:18:20.329" v="73"/>
          <ac:spMkLst>
            <pc:docMk/>
            <pc:sldMk cId="2486721525" sldId="341"/>
            <ac:spMk id="115" creationId="{E1B09134-0372-4CAF-82C4-955305B67393}"/>
          </ac:spMkLst>
        </pc:spChg>
        <pc:spChg chg="mod">
          <ac:chgData name="Guest User" userId="S::urn:spo:anon#c437c167f923f422528aee73b5e70e5726914197d2dec7f210a84ae49e8498a7::" providerId="AD" clId="Web-{B44790BB-80A1-81C6-8736-235CC973D5CE}" dt="2022-04-01T14:18:11.485" v="71" actId="14100"/>
          <ac:spMkLst>
            <pc:docMk/>
            <pc:sldMk cId="2486721525" sldId="341"/>
            <ac:spMk id="116" creationId="{473E579E-3692-41BD-8D3D-A49F032BB7D1}"/>
          </ac:spMkLst>
        </pc:spChg>
        <pc:spChg chg="mod">
          <ac:chgData name="Guest User" userId="S::urn:spo:anon#c437c167f923f422528aee73b5e70e5726914197d2dec7f210a84ae49e8498a7::" providerId="AD" clId="Web-{B44790BB-80A1-81C6-8736-235CC973D5CE}" dt="2022-04-01T14:18:00.109" v="69" actId="20577"/>
          <ac:spMkLst>
            <pc:docMk/>
            <pc:sldMk cId="2486721525" sldId="341"/>
            <ac:spMk id="344" creationId="{00000000-0000-0000-0000-000000000000}"/>
          </ac:spMkLst>
        </pc:spChg>
        <pc:spChg chg="mod">
          <ac:chgData name="Guest User" userId="S::urn:spo:anon#c437c167f923f422528aee73b5e70e5726914197d2dec7f210a84ae49e8498a7::" providerId="AD" clId="Web-{B44790BB-80A1-81C6-8736-235CC973D5CE}" dt="2022-04-01T14:18:23.641" v="74" actId="14100"/>
          <ac:spMkLst>
            <pc:docMk/>
            <pc:sldMk cId="2486721525" sldId="341"/>
            <ac:spMk id="372" creationId="{00000000-0000-0000-0000-000000000000}"/>
          </ac:spMkLst>
        </pc:spChg>
        <pc:spChg chg="del">
          <ac:chgData name="Guest User" userId="S::urn:spo:anon#c437c167f923f422528aee73b5e70e5726914197d2dec7f210a84ae49e8498a7::" providerId="AD" clId="Web-{B44790BB-80A1-81C6-8736-235CC973D5CE}" dt="2022-04-01T14:18:16.891" v="72"/>
          <ac:spMkLst>
            <pc:docMk/>
            <pc:sldMk cId="2486721525" sldId="341"/>
            <ac:spMk id="414" creationId="{00000000-0000-0000-0000-000000000000}"/>
          </ac:spMkLst>
        </pc:spChg>
        <pc:spChg chg="mod">
          <ac:chgData name="Guest User" userId="S::urn:spo:anon#c437c167f923f422528aee73b5e70e5726914197d2dec7f210a84ae49e8498a7::" providerId="AD" clId="Web-{B44790BB-80A1-81C6-8736-235CC973D5CE}" dt="2022-04-01T14:18:32.735" v="75" actId="1076"/>
          <ac:spMkLst>
            <pc:docMk/>
            <pc:sldMk cId="2486721525" sldId="341"/>
            <ac:spMk id="416" creationId="{00000000-0000-0000-0000-000000000000}"/>
          </ac:spMkLst>
        </pc:spChg>
        <pc:spChg chg="mod">
          <ac:chgData name="Guest User" userId="S::urn:spo:anon#c437c167f923f422528aee73b5e70e5726914197d2dec7f210a84ae49e8498a7::" providerId="AD" clId="Web-{B44790BB-80A1-81C6-8736-235CC973D5CE}" dt="2022-04-01T14:18:32.767" v="76" actId="1076"/>
          <ac:spMkLst>
            <pc:docMk/>
            <pc:sldMk cId="2486721525" sldId="341"/>
            <ac:spMk id="417" creationId="{00000000-0000-0000-0000-000000000000}"/>
          </ac:spMkLst>
        </pc:spChg>
        <pc:spChg chg="mod">
          <ac:chgData name="Guest User" userId="S::urn:spo:anon#c437c167f923f422528aee73b5e70e5726914197d2dec7f210a84ae49e8498a7::" providerId="AD" clId="Web-{B44790BB-80A1-81C6-8736-235CC973D5CE}" dt="2022-04-01T14:18:47.236" v="77" actId="1076"/>
          <ac:spMkLst>
            <pc:docMk/>
            <pc:sldMk cId="2486721525" sldId="341"/>
            <ac:spMk id="430" creationId="{00000000-0000-0000-0000-000000000000}"/>
          </ac:spMkLst>
        </pc:spChg>
        <pc:spChg chg="mod">
          <ac:chgData name="Guest User" userId="S::urn:spo:anon#c437c167f923f422528aee73b5e70e5726914197d2dec7f210a84ae49e8498a7::" providerId="AD" clId="Web-{B44790BB-80A1-81C6-8736-235CC973D5CE}" dt="2022-04-01T14:18:47.283" v="78" actId="1076"/>
          <ac:spMkLst>
            <pc:docMk/>
            <pc:sldMk cId="2486721525" sldId="341"/>
            <ac:spMk id="431" creationId="{00000000-0000-0000-0000-000000000000}"/>
          </ac:spMkLst>
        </pc:spChg>
        <pc:spChg chg="mod">
          <ac:chgData name="Guest User" userId="S::urn:spo:anon#c437c167f923f422528aee73b5e70e5726914197d2dec7f210a84ae49e8498a7::" providerId="AD" clId="Web-{B44790BB-80A1-81C6-8736-235CC973D5CE}" dt="2022-04-01T14:18:47.314" v="79" actId="1076"/>
          <ac:spMkLst>
            <pc:docMk/>
            <pc:sldMk cId="2486721525" sldId="341"/>
            <ac:spMk id="436" creationId="{00000000-0000-0000-0000-000000000000}"/>
          </ac:spMkLst>
        </pc:spChg>
        <pc:spChg chg="mod">
          <ac:chgData name="Guest User" userId="S::urn:spo:anon#c437c167f923f422528aee73b5e70e5726914197d2dec7f210a84ae49e8498a7::" providerId="AD" clId="Web-{B44790BB-80A1-81C6-8736-235CC973D5CE}" dt="2022-04-01T14:18:47.345" v="80" actId="1076"/>
          <ac:spMkLst>
            <pc:docMk/>
            <pc:sldMk cId="2486721525" sldId="341"/>
            <ac:spMk id="441" creationId="{00000000-0000-0000-0000-000000000000}"/>
          </ac:spMkLst>
        </pc:spChg>
        <pc:spChg chg="mod">
          <ac:chgData name="Guest User" userId="S::urn:spo:anon#c437c167f923f422528aee73b5e70e5726914197d2dec7f210a84ae49e8498a7::" providerId="AD" clId="Web-{B44790BB-80A1-81C6-8736-235CC973D5CE}" dt="2022-04-01T14:18:47.376" v="81" actId="1076"/>
          <ac:spMkLst>
            <pc:docMk/>
            <pc:sldMk cId="2486721525" sldId="341"/>
            <ac:spMk id="446" creationId="{00000000-0000-0000-0000-000000000000}"/>
          </ac:spMkLst>
        </pc:spChg>
        <pc:spChg chg="mod">
          <ac:chgData name="Guest User" userId="S::urn:spo:anon#c437c167f923f422528aee73b5e70e5726914197d2dec7f210a84ae49e8498a7::" providerId="AD" clId="Web-{B44790BB-80A1-81C6-8736-235CC973D5CE}" dt="2022-04-01T14:18:47.408" v="82" actId="1076"/>
          <ac:spMkLst>
            <pc:docMk/>
            <pc:sldMk cId="2486721525" sldId="341"/>
            <ac:spMk id="447" creationId="{00000000-0000-0000-0000-000000000000}"/>
          </ac:spMkLst>
        </pc:spChg>
      </pc:sldChg>
      <pc:sldChg chg="modSp ord">
        <pc:chgData name="Guest User" userId="S::urn:spo:anon#c437c167f923f422528aee73b5e70e5726914197d2dec7f210a84ae49e8498a7::" providerId="AD" clId="Web-{B44790BB-80A1-81C6-8736-235CC973D5CE}" dt="2022-04-01T15:41:13.588" v="1070" actId="20577"/>
        <pc:sldMkLst>
          <pc:docMk/>
          <pc:sldMk cId="4114424017" sldId="342"/>
        </pc:sldMkLst>
        <pc:spChg chg="mod">
          <ac:chgData name="Guest User" userId="S::urn:spo:anon#c437c167f923f422528aee73b5e70e5726914197d2dec7f210a84ae49e8498a7::" providerId="AD" clId="Web-{B44790BB-80A1-81C6-8736-235CC973D5CE}" dt="2022-04-01T15:41:13.588" v="1070" actId="20577"/>
          <ac:spMkLst>
            <pc:docMk/>
            <pc:sldMk cId="4114424017" sldId="342"/>
            <ac:spMk id="11" creationId="{32873532-4DAB-46C2-9B1C-F38B26BCDC39}"/>
          </ac:spMkLst>
        </pc:spChg>
        <pc:spChg chg="mod">
          <ac:chgData name="Guest User" userId="S::urn:spo:anon#c437c167f923f422528aee73b5e70e5726914197d2dec7f210a84ae49e8498a7::" providerId="AD" clId="Web-{B44790BB-80A1-81C6-8736-235CC973D5CE}" dt="2022-04-01T15:37:19.490" v="781"/>
          <ac:spMkLst>
            <pc:docMk/>
            <pc:sldMk cId="4114424017" sldId="342"/>
            <ac:spMk id="29" creationId="{76F8C6E7-F209-41F4-BEFF-E33A2664F7DA}"/>
          </ac:spMkLst>
        </pc:spChg>
        <pc:graphicFrameChg chg="mod modGraphic">
          <ac:chgData name="Guest User" userId="S::urn:spo:anon#c437c167f923f422528aee73b5e70e5726914197d2dec7f210a84ae49e8498a7::" providerId="AD" clId="Web-{B44790BB-80A1-81C6-8736-235CC973D5CE}" dt="2022-04-01T15:38:05.647" v="877"/>
          <ac:graphicFrameMkLst>
            <pc:docMk/>
            <pc:sldMk cId="4114424017" sldId="342"/>
            <ac:graphicFrameMk id="23" creationId="{F4A84191-3BFB-48AA-A343-19DE4EA3891C}"/>
          </ac:graphicFrameMkLst>
        </pc:graphicFrameChg>
      </pc:sldChg>
      <pc:sldChg chg="modSp">
        <pc:chgData name="Guest User" userId="S::urn:spo:anon#c437c167f923f422528aee73b5e70e5726914197d2dec7f210a84ae49e8498a7::" providerId="AD" clId="Web-{B44790BB-80A1-81C6-8736-235CC973D5CE}" dt="2022-04-01T14:22:43.117" v="335" actId="20577"/>
        <pc:sldMkLst>
          <pc:docMk/>
          <pc:sldMk cId="211703589" sldId="343"/>
        </pc:sldMkLst>
        <pc:spChg chg="mod">
          <ac:chgData name="Guest User" userId="S::urn:spo:anon#c437c167f923f422528aee73b5e70e5726914197d2dec7f210a84ae49e8498a7::" providerId="AD" clId="Web-{B44790BB-80A1-81C6-8736-235CC973D5CE}" dt="2022-04-01T14:22:43.117" v="335" actId="20577"/>
          <ac:spMkLst>
            <pc:docMk/>
            <pc:sldMk cId="211703589" sldId="343"/>
            <ac:spMk id="16" creationId="{F617743E-3F94-469A-92C2-0B08E1ECAF4E}"/>
          </ac:spMkLst>
        </pc:spChg>
      </pc:sldChg>
      <pc:sldChg chg="modSp ord">
        <pc:chgData name="Guest User" userId="S::urn:spo:anon#c437c167f923f422528aee73b5e70e5726914197d2dec7f210a84ae49e8498a7::" providerId="AD" clId="Web-{B44790BB-80A1-81C6-8736-235CC973D5CE}" dt="2022-04-01T15:42:14.120" v="1073" actId="20577"/>
        <pc:sldMkLst>
          <pc:docMk/>
          <pc:sldMk cId="754587697" sldId="352"/>
        </pc:sldMkLst>
        <pc:spChg chg="mod">
          <ac:chgData name="Guest User" userId="S::urn:spo:anon#c437c167f923f422528aee73b5e70e5726914197d2dec7f210a84ae49e8498a7::" providerId="AD" clId="Web-{B44790BB-80A1-81C6-8736-235CC973D5CE}" dt="2022-04-01T15:42:14.120" v="1073" actId="20577"/>
          <ac:spMkLst>
            <pc:docMk/>
            <pc:sldMk cId="754587697" sldId="352"/>
            <ac:spMk id="8" creationId="{8F69E7F7-DBB9-40B0-9935-C325CC79771F}"/>
          </ac:spMkLst>
        </pc:spChg>
      </pc:sldChg>
      <pc:sldChg chg="del">
        <pc:chgData name="Guest User" userId="S::urn:spo:anon#c437c167f923f422528aee73b5e70e5726914197d2dec7f210a84ae49e8498a7::" providerId="AD" clId="Web-{B44790BB-80A1-81C6-8736-235CC973D5CE}" dt="2022-04-01T15:39:01.882" v="883"/>
        <pc:sldMkLst>
          <pc:docMk/>
          <pc:sldMk cId="2527603155" sldId="353"/>
        </pc:sldMkLst>
      </pc:sldChg>
      <pc:sldChg chg="del">
        <pc:chgData name="Guest User" userId="S::urn:spo:anon#c437c167f923f422528aee73b5e70e5726914197d2dec7f210a84ae49e8498a7::" providerId="AD" clId="Web-{B44790BB-80A1-81C6-8736-235CC973D5CE}" dt="2022-04-01T15:38:56.491" v="882"/>
        <pc:sldMkLst>
          <pc:docMk/>
          <pc:sldMk cId="2901620941" sldId="362"/>
        </pc:sldMkLst>
      </pc:sldChg>
      <pc:sldChg chg="del">
        <pc:chgData name="Guest User" userId="S::urn:spo:anon#c437c167f923f422528aee73b5e70e5726914197d2dec7f210a84ae49e8498a7::" providerId="AD" clId="Web-{B44790BB-80A1-81C6-8736-235CC973D5CE}" dt="2022-04-01T15:36:07.941" v="703"/>
        <pc:sldMkLst>
          <pc:docMk/>
          <pc:sldMk cId="806044536" sldId="364"/>
        </pc:sldMkLst>
      </pc:sldChg>
      <pc:sldChg chg="addSp modSp">
        <pc:chgData name="Guest User" userId="S::urn:spo:anon#c437c167f923f422528aee73b5e70e5726914197d2dec7f210a84ae49e8498a7::" providerId="AD" clId="Web-{B44790BB-80A1-81C6-8736-235CC973D5CE}" dt="2022-04-01T14:28:59.144" v="541" actId="1076"/>
        <pc:sldMkLst>
          <pc:docMk/>
          <pc:sldMk cId="2576879601" sldId="365"/>
        </pc:sldMkLst>
        <pc:spChg chg="add mod">
          <ac:chgData name="Guest User" userId="S::urn:spo:anon#c437c167f923f422528aee73b5e70e5726914197d2dec7f210a84ae49e8498a7::" providerId="AD" clId="Web-{B44790BB-80A1-81C6-8736-235CC973D5CE}" dt="2022-04-01T14:28:59.144" v="541" actId="1076"/>
          <ac:spMkLst>
            <pc:docMk/>
            <pc:sldMk cId="2576879601" sldId="365"/>
            <ac:spMk id="8" creationId="{BAE03099-60F2-2556-8330-F7C06AE829D3}"/>
          </ac:spMkLst>
        </pc:spChg>
      </pc:sldChg>
      <pc:sldChg chg="addSp modSp ord">
        <pc:chgData name="Guest User" userId="S::urn:spo:anon#c437c167f923f422528aee73b5e70e5726914197d2dec7f210a84ae49e8498a7::" providerId="AD" clId="Web-{B44790BB-80A1-81C6-8736-235CC973D5CE}" dt="2022-04-01T14:28:50.034" v="539" actId="20577"/>
        <pc:sldMkLst>
          <pc:docMk/>
          <pc:sldMk cId="1695560817" sldId="366"/>
        </pc:sldMkLst>
        <pc:spChg chg="add mod">
          <ac:chgData name="Guest User" userId="S::urn:spo:anon#c437c167f923f422528aee73b5e70e5726914197d2dec7f210a84ae49e8498a7::" providerId="AD" clId="Web-{B44790BB-80A1-81C6-8736-235CC973D5CE}" dt="2022-04-01T14:28:50.034" v="539" actId="20577"/>
          <ac:spMkLst>
            <pc:docMk/>
            <pc:sldMk cId="1695560817" sldId="366"/>
            <ac:spMk id="3" creationId="{F1048966-CD25-3754-6E9D-DB4371B1B8BB}"/>
          </ac:spMkLst>
        </pc:spChg>
      </pc:sldChg>
      <pc:sldChg chg="addSp delSp modSp">
        <pc:chgData name="Guest User" userId="S::urn:spo:anon#c437c167f923f422528aee73b5e70e5726914197d2dec7f210a84ae49e8498a7::" providerId="AD" clId="Web-{B44790BB-80A1-81C6-8736-235CC973D5CE}" dt="2022-04-01T14:29:51.895" v="624" actId="20577"/>
        <pc:sldMkLst>
          <pc:docMk/>
          <pc:sldMk cId="3762238417" sldId="367"/>
        </pc:sldMkLst>
        <pc:spChg chg="mod">
          <ac:chgData name="Guest User" userId="S::urn:spo:anon#c437c167f923f422528aee73b5e70e5726914197d2dec7f210a84ae49e8498a7::" providerId="AD" clId="Web-{B44790BB-80A1-81C6-8736-235CC973D5CE}" dt="2022-04-01T14:29:42.176" v="621" actId="20577"/>
          <ac:spMkLst>
            <pc:docMk/>
            <pc:sldMk cId="3762238417" sldId="367"/>
            <ac:spMk id="2" creationId="{AB52A157-2CB8-6DCB-8D3B-00713BF25DCA}"/>
          </ac:spMkLst>
        </pc:spChg>
        <pc:spChg chg="mod">
          <ac:chgData name="Guest User" userId="S::urn:spo:anon#c437c167f923f422528aee73b5e70e5726914197d2dec7f210a84ae49e8498a7::" providerId="AD" clId="Web-{B44790BB-80A1-81C6-8736-235CC973D5CE}" dt="2022-04-01T14:29:51.895" v="624" actId="20577"/>
          <ac:spMkLst>
            <pc:docMk/>
            <pc:sldMk cId="3762238417" sldId="367"/>
            <ac:spMk id="5" creationId="{36D64229-262E-4A6E-9C18-00F422DCB439}"/>
          </ac:spMkLst>
        </pc:spChg>
        <pc:spChg chg="mod">
          <ac:chgData name="Guest User" userId="S::urn:spo:anon#c437c167f923f422528aee73b5e70e5726914197d2dec7f210a84ae49e8498a7::" providerId="AD" clId="Web-{B44790BB-80A1-81C6-8736-235CC973D5CE}" dt="2022-04-01T14:29:21.394" v="571" actId="20577"/>
          <ac:spMkLst>
            <pc:docMk/>
            <pc:sldMk cId="3762238417" sldId="367"/>
            <ac:spMk id="9" creationId="{A559BC09-4387-488E-85BC-CBE75B1CE17C}"/>
          </ac:spMkLst>
        </pc:spChg>
        <pc:spChg chg="add del mod">
          <ac:chgData name="Guest User" userId="S::urn:spo:anon#c437c167f923f422528aee73b5e70e5726914197d2dec7f210a84ae49e8498a7::" providerId="AD" clId="Web-{B44790BB-80A1-81C6-8736-235CC973D5CE}" dt="2022-04-01T14:29:37.520" v="615"/>
          <ac:spMkLst>
            <pc:docMk/>
            <pc:sldMk cId="3762238417" sldId="367"/>
            <ac:spMk id="10" creationId="{9B238149-5751-AA15-6205-1659C9689B34}"/>
          </ac:spMkLst>
        </pc:spChg>
      </pc:sldChg>
      <pc:sldChg chg="del">
        <pc:chgData name="Guest User" userId="S::urn:spo:anon#c437c167f923f422528aee73b5e70e5726914197d2dec7f210a84ae49e8498a7::" providerId="AD" clId="Web-{B44790BB-80A1-81C6-8736-235CC973D5CE}" dt="2022-04-01T14:16:02.075" v="20"/>
        <pc:sldMkLst>
          <pc:docMk/>
          <pc:sldMk cId="2478994861" sldId="368"/>
        </pc:sldMkLst>
      </pc:sldChg>
      <pc:sldChg chg="modSp">
        <pc:chgData name="Guest User" userId="S::urn:spo:anon#c437c167f923f422528aee73b5e70e5726914197d2dec7f210a84ae49e8498a7::" providerId="AD" clId="Web-{B44790BB-80A1-81C6-8736-235CC973D5CE}" dt="2022-04-01T14:23:28.931" v="403" actId="20577"/>
        <pc:sldMkLst>
          <pc:docMk/>
          <pc:sldMk cId="874573340" sldId="373"/>
        </pc:sldMkLst>
        <pc:spChg chg="mod">
          <ac:chgData name="Guest User" userId="S::urn:spo:anon#c437c167f923f422528aee73b5e70e5726914197d2dec7f210a84ae49e8498a7::" providerId="AD" clId="Web-{B44790BB-80A1-81C6-8736-235CC973D5CE}" dt="2022-04-01T14:23:09.165" v="364" actId="20577"/>
          <ac:spMkLst>
            <pc:docMk/>
            <pc:sldMk cId="874573340" sldId="373"/>
            <ac:spMk id="16" creationId="{FA350308-1FE7-45EE-B3DC-3D3434DF4E7B}"/>
          </ac:spMkLst>
        </pc:spChg>
        <pc:spChg chg="mod">
          <ac:chgData name="Guest User" userId="S::urn:spo:anon#c437c167f923f422528aee73b5e70e5726914197d2dec7f210a84ae49e8498a7::" providerId="AD" clId="Web-{B44790BB-80A1-81C6-8736-235CC973D5CE}" dt="2022-04-01T14:23:28.931" v="403" actId="20577"/>
          <ac:spMkLst>
            <pc:docMk/>
            <pc:sldMk cId="874573340" sldId="373"/>
            <ac:spMk id="572" creationId="{00000000-0000-0000-0000-000000000000}"/>
          </ac:spMkLst>
        </pc:spChg>
      </pc:sldChg>
      <pc:sldChg chg="addSp delSp modSp add ord replId">
        <pc:chgData name="Guest User" userId="S::urn:spo:anon#c437c167f923f422528aee73b5e70e5726914197d2dec7f210a84ae49e8498a7::" providerId="AD" clId="Web-{B44790BB-80A1-81C6-8736-235CC973D5CE}" dt="2022-04-01T14:28:21.705" v="518" actId="1076"/>
        <pc:sldMkLst>
          <pc:docMk/>
          <pc:sldMk cId="3514561185" sldId="374"/>
        </pc:sldMkLst>
        <pc:spChg chg="add mod">
          <ac:chgData name="Guest User" userId="S::urn:spo:anon#c437c167f923f422528aee73b5e70e5726914197d2dec7f210a84ae49e8498a7::" providerId="AD" clId="Web-{B44790BB-80A1-81C6-8736-235CC973D5CE}" dt="2022-04-01T14:28:09.361" v="494" actId="1076"/>
          <ac:spMkLst>
            <pc:docMk/>
            <pc:sldMk cId="3514561185" sldId="374"/>
            <ac:spMk id="2" creationId="{06BE3DF2-FF5A-32FB-904D-F3B56CDAAEDC}"/>
          </ac:spMkLst>
        </pc:spChg>
        <pc:spChg chg="add mod">
          <ac:chgData name="Guest User" userId="S::urn:spo:anon#c437c167f923f422528aee73b5e70e5726914197d2dec7f210a84ae49e8498a7::" providerId="AD" clId="Web-{B44790BB-80A1-81C6-8736-235CC973D5CE}" dt="2022-04-01T14:28:21.705" v="518" actId="1076"/>
          <ac:spMkLst>
            <pc:docMk/>
            <pc:sldMk cId="3514561185" sldId="374"/>
            <ac:spMk id="11" creationId="{A9B97C9C-0C93-045F-4501-F39E80FF554F}"/>
          </ac:spMkLst>
        </pc:spChg>
        <pc:picChg chg="del">
          <ac:chgData name="Guest User" userId="S::urn:spo:anon#c437c167f923f422528aee73b5e70e5726914197d2dec7f210a84ae49e8498a7::" providerId="AD" clId="Web-{B44790BB-80A1-81C6-8736-235CC973D5CE}" dt="2022-04-01T14:27:53.189" v="458"/>
          <ac:picMkLst>
            <pc:docMk/>
            <pc:sldMk cId="3514561185" sldId="374"/>
            <ac:picMk id="338" creationId="{00000000-0000-0000-0000-000000000000}"/>
          </ac:picMkLst>
        </pc:picChg>
      </pc:sldChg>
      <pc:sldChg chg="modSp add replId">
        <pc:chgData name="Guest User" userId="S::urn:spo:anon#c437c167f923f422528aee73b5e70e5726914197d2dec7f210a84ae49e8498a7::" providerId="AD" clId="Web-{B44790BB-80A1-81C6-8736-235CC973D5CE}" dt="2022-04-01T15:36:07.785" v="702" actId="20577"/>
        <pc:sldMkLst>
          <pc:docMk/>
          <pc:sldMk cId="604654217" sldId="375"/>
        </pc:sldMkLst>
        <pc:spChg chg="mod">
          <ac:chgData name="Guest User" userId="S::urn:spo:anon#c437c167f923f422528aee73b5e70e5726914197d2dec7f210a84ae49e8498a7::" providerId="AD" clId="Web-{B44790BB-80A1-81C6-8736-235CC973D5CE}" dt="2022-04-01T15:36:07.785" v="702" actId="20577"/>
          <ac:spMkLst>
            <pc:docMk/>
            <pc:sldMk cId="604654217" sldId="375"/>
            <ac:spMk id="2" creationId="{AB52A157-2CB8-6DCB-8D3B-00713BF25DCA}"/>
          </ac:spMkLst>
        </pc:spChg>
        <pc:spChg chg="mod">
          <ac:chgData name="Guest User" userId="S::urn:spo:anon#c437c167f923f422528aee73b5e70e5726914197d2dec7f210a84ae49e8498a7::" providerId="AD" clId="Web-{B44790BB-80A1-81C6-8736-235CC973D5CE}" dt="2022-04-01T14:29:57.474" v="627" actId="20577"/>
          <ac:spMkLst>
            <pc:docMk/>
            <pc:sldMk cId="604654217" sldId="375"/>
            <ac:spMk id="5" creationId="{36D64229-262E-4A6E-9C18-00F422DCB439}"/>
          </ac:spMkLst>
        </pc:spChg>
        <pc:spChg chg="mod">
          <ac:chgData name="Guest User" userId="S::urn:spo:anon#c437c167f923f422528aee73b5e70e5726914197d2dec7f210a84ae49e8498a7::" providerId="AD" clId="Web-{B44790BB-80A1-81C6-8736-235CC973D5CE}" dt="2022-04-01T14:30:03.677" v="682" actId="20577"/>
          <ac:spMkLst>
            <pc:docMk/>
            <pc:sldMk cId="604654217" sldId="375"/>
            <ac:spMk id="9" creationId="{A559BC09-4387-488E-85BC-CBE75B1CE17C}"/>
          </ac:spMkLst>
        </pc:spChg>
      </pc:sldChg>
      <pc:sldChg chg="modSp add ord replId">
        <pc:chgData name="Guest User" userId="S::urn:spo:anon#c437c167f923f422528aee73b5e70e5726914197d2dec7f210a84ae49e8498a7::" providerId="AD" clId="Web-{B44790BB-80A1-81C6-8736-235CC973D5CE}" dt="2022-04-01T15:43:03.137" v="1139" actId="20577"/>
        <pc:sldMkLst>
          <pc:docMk/>
          <pc:sldMk cId="108984178" sldId="376"/>
        </pc:sldMkLst>
        <pc:spChg chg="mod">
          <ac:chgData name="Guest User" userId="S::urn:spo:anon#c437c167f923f422528aee73b5e70e5726914197d2dec7f210a84ae49e8498a7::" providerId="AD" clId="Web-{B44790BB-80A1-81C6-8736-235CC973D5CE}" dt="2022-04-01T15:43:03.137" v="1139" actId="20577"/>
          <ac:spMkLst>
            <pc:docMk/>
            <pc:sldMk cId="108984178" sldId="376"/>
            <ac:spMk id="100" creationId="{523D7184-991A-457B-AD7E-9585D81AD188}"/>
          </ac:spMkLst>
        </pc:spChg>
        <pc:spChg chg="mod">
          <ac:chgData name="Guest User" userId="S::urn:spo:anon#c437c167f923f422528aee73b5e70e5726914197d2dec7f210a84ae49e8498a7::" providerId="AD" clId="Web-{B44790BB-80A1-81C6-8736-235CC973D5CE}" dt="2022-04-01T15:42:39.074" v="1088" actId="20577"/>
          <ac:spMkLst>
            <pc:docMk/>
            <pc:sldMk cId="108984178" sldId="376"/>
            <ac:spMk id="344" creationId="{00000000-0000-0000-0000-000000000000}"/>
          </ac:spMkLst>
        </pc:spChg>
      </pc:sldChg>
    </pc:docChg>
  </pc:docChgLst>
  <pc:docChgLst>
    <pc:chgData name="Guest User" userId="S::urn:spo:anon#c437c167f923f422528aee73b5e70e5726914197d2dec7f210a84ae49e8498a7::" providerId="AD" clId="Web-{30ECA80E-4E5D-E6F0-D0B6-551836425DE0}"/>
    <pc:docChg chg="addSld delSld modSld sldOrd">
      <pc:chgData name="Guest User" userId="S::urn:spo:anon#c437c167f923f422528aee73b5e70e5726914197d2dec7f210a84ae49e8498a7::" providerId="AD" clId="Web-{30ECA80E-4E5D-E6F0-D0B6-551836425DE0}" dt="2022-03-28T03:35:50.970" v="63" actId="14100"/>
      <pc:docMkLst>
        <pc:docMk/>
      </pc:docMkLst>
      <pc:sldChg chg="delSp modSp">
        <pc:chgData name="Guest User" userId="S::urn:spo:anon#c437c167f923f422528aee73b5e70e5726914197d2dec7f210a84ae49e8498a7::" providerId="AD" clId="Web-{30ECA80E-4E5D-E6F0-D0B6-551836425DE0}" dt="2022-03-28T03:32:16.956" v="16"/>
        <pc:sldMkLst>
          <pc:docMk/>
          <pc:sldMk cId="0" sldId="257"/>
        </pc:sldMkLst>
        <pc:spChg chg="del">
          <ac:chgData name="Guest User" userId="S::urn:spo:anon#c437c167f923f422528aee73b5e70e5726914197d2dec7f210a84ae49e8498a7::" providerId="AD" clId="Web-{30ECA80E-4E5D-E6F0-D0B6-551836425DE0}" dt="2022-03-28T03:31:36.828" v="1"/>
          <ac:spMkLst>
            <pc:docMk/>
            <pc:sldMk cId="0" sldId="257"/>
            <ac:spMk id="3" creationId="{39609F45-5196-405D-A25B-0B3CF8FD192A}"/>
          </ac:spMkLst>
        </pc:spChg>
        <pc:spChg chg="mod">
          <ac:chgData name="Guest User" userId="S::urn:spo:anon#c437c167f923f422528aee73b5e70e5726914197d2dec7f210a84ae49e8498a7::" providerId="AD" clId="Web-{30ECA80E-4E5D-E6F0-D0B6-551836425DE0}" dt="2022-03-28T03:32:13.596" v="15" actId="20577"/>
          <ac:spMkLst>
            <pc:docMk/>
            <pc:sldMk cId="0" sldId="257"/>
            <ac:spMk id="44" creationId="{28E8AA2B-7E30-48CF-86E4-5464130C7279}"/>
          </ac:spMkLst>
        </pc:spChg>
        <pc:spChg chg="del">
          <ac:chgData name="Guest User" userId="S::urn:spo:anon#c437c167f923f422528aee73b5e70e5726914197d2dec7f210a84ae49e8498a7::" providerId="AD" clId="Web-{30ECA80E-4E5D-E6F0-D0B6-551836425DE0}" dt="2022-03-28T03:31:41.563" v="4"/>
          <ac:spMkLst>
            <pc:docMk/>
            <pc:sldMk cId="0" sldId="257"/>
            <ac:spMk id="47" creationId="{C5E20432-F495-4AE8-8931-143A4C1D3844}"/>
          </ac:spMkLst>
        </pc:spChg>
        <pc:spChg chg="mod">
          <ac:chgData name="Guest User" userId="S::urn:spo:anon#c437c167f923f422528aee73b5e70e5726914197d2dec7f210a84ae49e8498a7::" providerId="AD" clId="Web-{30ECA80E-4E5D-E6F0-D0B6-551836425DE0}" dt="2022-03-28T03:32:05.846" v="9" actId="1076"/>
          <ac:spMkLst>
            <pc:docMk/>
            <pc:sldMk cId="0" sldId="257"/>
            <ac:spMk id="212" creationId="{00000000-0000-0000-0000-000000000000}"/>
          </ac:spMkLst>
        </pc:spChg>
        <pc:spChg chg="mod">
          <ac:chgData name="Guest User" userId="S::urn:spo:anon#c437c167f923f422528aee73b5e70e5726914197d2dec7f210a84ae49e8498a7::" providerId="AD" clId="Web-{30ECA80E-4E5D-E6F0-D0B6-551836425DE0}" dt="2022-03-28T03:32:11.252" v="13" actId="1076"/>
          <ac:spMkLst>
            <pc:docMk/>
            <pc:sldMk cId="0" sldId="257"/>
            <ac:spMk id="213" creationId="{00000000-0000-0000-0000-000000000000}"/>
          </ac:spMkLst>
        </pc:spChg>
        <pc:spChg chg="del">
          <ac:chgData name="Guest User" userId="S::urn:spo:anon#c437c167f923f422528aee73b5e70e5726914197d2dec7f210a84ae49e8498a7::" providerId="AD" clId="Web-{30ECA80E-4E5D-E6F0-D0B6-551836425DE0}" dt="2022-03-28T03:31:37.781" v="2"/>
          <ac:spMkLst>
            <pc:docMk/>
            <pc:sldMk cId="0" sldId="257"/>
            <ac:spMk id="214" creationId="{00000000-0000-0000-0000-000000000000}"/>
          </ac:spMkLst>
        </pc:spChg>
        <pc:spChg chg="del topLvl">
          <ac:chgData name="Guest User" userId="S::urn:spo:anon#c437c167f923f422528aee73b5e70e5726914197d2dec7f210a84ae49e8498a7::" providerId="AD" clId="Web-{30ECA80E-4E5D-E6F0-D0B6-551836425DE0}" dt="2022-03-28T03:31:40.563" v="3"/>
          <ac:spMkLst>
            <pc:docMk/>
            <pc:sldMk cId="0" sldId="257"/>
            <ac:spMk id="217" creationId="{00000000-0000-0000-0000-000000000000}"/>
          </ac:spMkLst>
        </pc:spChg>
        <pc:grpChg chg="del">
          <ac:chgData name="Guest User" userId="S::urn:spo:anon#c437c167f923f422528aee73b5e70e5726914197d2dec7f210a84ae49e8498a7::" providerId="AD" clId="Web-{30ECA80E-4E5D-E6F0-D0B6-551836425DE0}" dt="2022-03-28T03:32:16.956" v="16"/>
          <ac:grpSpMkLst>
            <pc:docMk/>
            <pc:sldMk cId="0" sldId="257"/>
            <ac:grpSpMk id="2" creationId="{DEEECA5A-E03F-4135-992C-2C488710BE1C}"/>
          </ac:grpSpMkLst>
        </pc:grpChg>
        <pc:grpChg chg="del">
          <ac:chgData name="Guest User" userId="S::urn:spo:anon#c437c167f923f422528aee73b5e70e5726914197d2dec7f210a84ae49e8498a7::" providerId="AD" clId="Web-{30ECA80E-4E5D-E6F0-D0B6-551836425DE0}" dt="2022-03-28T03:31:40.563" v="3"/>
          <ac:grpSpMkLst>
            <pc:docMk/>
            <pc:sldMk cId="0" sldId="257"/>
            <ac:grpSpMk id="215" creationId="{00000000-0000-0000-0000-000000000000}"/>
          </ac:grpSpMkLst>
        </pc:grpChg>
        <pc:grpChg chg="mod">
          <ac:chgData name="Guest User" userId="S::urn:spo:anon#c437c167f923f422528aee73b5e70e5726914197d2dec7f210a84ae49e8498a7::" providerId="AD" clId="Web-{30ECA80E-4E5D-E6F0-D0B6-551836425DE0}" dt="2022-03-28T03:31:52.501" v="6" actId="1076"/>
          <ac:grpSpMkLst>
            <pc:docMk/>
            <pc:sldMk cId="0" sldId="257"/>
            <ac:grpSpMk id="228" creationId="{00000000-0000-0000-0000-000000000000}"/>
          </ac:grpSpMkLst>
        </pc:grpChg>
        <pc:picChg chg="mod">
          <ac:chgData name="Guest User" userId="S::urn:spo:anon#c437c167f923f422528aee73b5e70e5726914197d2dec7f210a84ae49e8498a7::" providerId="AD" clId="Web-{30ECA80E-4E5D-E6F0-D0B6-551836425DE0}" dt="2022-03-28T03:32:05.908" v="12" actId="1076"/>
          <ac:picMkLst>
            <pc:docMk/>
            <pc:sldMk cId="0" sldId="257"/>
            <ac:picMk id="6" creationId="{7948A3F3-9796-46CE-9F61-00A80F8DEF69}"/>
          </ac:picMkLst>
        </pc:picChg>
        <pc:picChg chg="del">
          <ac:chgData name="Guest User" userId="S::urn:spo:anon#c437c167f923f422528aee73b5e70e5726914197d2dec7f210a84ae49e8498a7::" providerId="AD" clId="Web-{30ECA80E-4E5D-E6F0-D0B6-551836425DE0}" dt="2022-03-28T03:31:33.594" v="0"/>
          <ac:picMkLst>
            <pc:docMk/>
            <pc:sldMk cId="0" sldId="257"/>
            <ac:picMk id="200" creationId="{00000000-0000-0000-0000-000000000000}"/>
          </ac:picMkLst>
        </pc:picChg>
        <pc:picChg chg="mod">
          <ac:chgData name="Guest User" userId="S::urn:spo:anon#c437c167f923f422528aee73b5e70e5726914197d2dec7f210a84ae49e8498a7::" providerId="AD" clId="Web-{30ECA80E-4E5D-E6F0-D0B6-551836425DE0}" dt="2022-03-28T03:32:05.815" v="7" actId="1076"/>
          <ac:picMkLst>
            <pc:docMk/>
            <pc:sldMk cId="0" sldId="257"/>
            <ac:picMk id="201" creationId="{00000000-0000-0000-0000-000000000000}"/>
          </ac:picMkLst>
        </pc:picChg>
        <pc:picChg chg="mod">
          <ac:chgData name="Guest User" userId="S::urn:spo:anon#c437c167f923f422528aee73b5e70e5726914197d2dec7f210a84ae49e8498a7::" providerId="AD" clId="Web-{30ECA80E-4E5D-E6F0-D0B6-551836425DE0}" dt="2022-03-28T03:32:05.830" v="8" actId="1076"/>
          <ac:picMkLst>
            <pc:docMk/>
            <pc:sldMk cId="0" sldId="257"/>
            <ac:picMk id="202" creationId="{00000000-0000-0000-0000-000000000000}"/>
          </ac:picMkLst>
        </pc:picChg>
        <pc:picChg chg="del topLvl">
          <ac:chgData name="Guest User" userId="S::urn:spo:anon#c437c167f923f422528aee73b5e70e5726914197d2dec7f210a84ae49e8498a7::" providerId="AD" clId="Web-{30ECA80E-4E5D-E6F0-D0B6-551836425DE0}" dt="2022-03-28T03:31:42.766" v="5"/>
          <ac:picMkLst>
            <pc:docMk/>
            <pc:sldMk cId="0" sldId="257"/>
            <ac:picMk id="216" creationId="{00000000-0000-0000-0000-000000000000}"/>
          </ac:picMkLst>
        </pc:picChg>
      </pc:sldChg>
      <pc:sldChg chg="ord">
        <pc:chgData name="Guest User" userId="S::urn:spo:anon#c437c167f923f422528aee73b5e70e5726914197d2dec7f210a84ae49e8498a7::" providerId="AD" clId="Web-{30ECA80E-4E5D-E6F0-D0B6-551836425DE0}" dt="2022-03-28T03:34:20.745" v="28"/>
        <pc:sldMkLst>
          <pc:docMk/>
          <pc:sldMk cId="0" sldId="260"/>
        </pc:sldMkLst>
      </pc:sldChg>
      <pc:sldChg chg="modSp ord">
        <pc:chgData name="Guest User" userId="S::urn:spo:anon#c437c167f923f422528aee73b5e70e5726914197d2dec7f210a84ae49e8498a7::" providerId="AD" clId="Web-{30ECA80E-4E5D-E6F0-D0B6-551836425DE0}" dt="2022-03-28T03:34:20.730" v="27"/>
        <pc:sldMkLst>
          <pc:docMk/>
          <pc:sldMk cId="0" sldId="261"/>
        </pc:sldMkLst>
        <pc:spChg chg="mod">
          <ac:chgData name="Guest User" userId="S::urn:spo:anon#c437c167f923f422528aee73b5e70e5726914197d2dec7f210a84ae49e8498a7::" providerId="AD" clId="Web-{30ECA80E-4E5D-E6F0-D0B6-551836425DE0}" dt="2022-03-28T03:32:33.144" v="17" actId="20577"/>
          <ac:spMkLst>
            <pc:docMk/>
            <pc:sldMk cId="0" sldId="261"/>
            <ac:spMk id="331" creationId="{00000000-0000-0000-0000-000000000000}"/>
          </ac:spMkLst>
        </pc:spChg>
      </pc:sldChg>
      <pc:sldChg chg="modSp ord">
        <pc:chgData name="Guest User" userId="S::urn:spo:anon#c437c167f923f422528aee73b5e70e5726914197d2dec7f210a84ae49e8498a7::" providerId="AD" clId="Web-{30ECA80E-4E5D-E6F0-D0B6-551836425DE0}" dt="2022-03-28T03:34:46.653" v="30"/>
        <pc:sldMkLst>
          <pc:docMk/>
          <pc:sldMk cId="0" sldId="263"/>
        </pc:sldMkLst>
        <pc:spChg chg="mod">
          <ac:chgData name="Guest User" userId="S::urn:spo:anon#c437c167f923f422528aee73b5e70e5726914197d2dec7f210a84ae49e8498a7::" providerId="AD" clId="Web-{30ECA80E-4E5D-E6F0-D0B6-551836425DE0}" dt="2022-03-28T03:34:07.635" v="25" actId="20577"/>
          <ac:spMkLst>
            <pc:docMk/>
            <pc:sldMk cId="0" sldId="263"/>
            <ac:spMk id="460" creationId="{00000000-0000-0000-0000-000000000000}"/>
          </ac:spMkLst>
        </pc:spChg>
      </pc:sldChg>
      <pc:sldChg chg="modSp">
        <pc:chgData name="Guest User" userId="S::urn:spo:anon#c437c167f923f422528aee73b5e70e5726914197d2dec7f210a84ae49e8498a7::" providerId="AD" clId="Web-{30ECA80E-4E5D-E6F0-D0B6-551836425DE0}" dt="2022-03-28T03:33:31.789" v="21" actId="20577"/>
        <pc:sldMkLst>
          <pc:docMk/>
          <pc:sldMk cId="0" sldId="275"/>
        </pc:sldMkLst>
        <pc:spChg chg="mod">
          <ac:chgData name="Guest User" userId="S::urn:spo:anon#c437c167f923f422528aee73b5e70e5726914197d2dec7f210a84ae49e8498a7::" providerId="AD" clId="Web-{30ECA80E-4E5D-E6F0-D0B6-551836425DE0}" dt="2022-03-28T03:33:31.789" v="21" actId="20577"/>
          <ac:spMkLst>
            <pc:docMk/>
            <pc:sldMk cId="0" sldId="275"/>
            <ac:spMk id="692" creationId="{00000000-0000-0000-0000-000000000000}"/>
          </ac:spMkLst>
        </pc:spChg>
      </pc:sldChg>
      <pc:sldChg chg="modSp ord">
        <pc:chgData name="Guest User" userId="S::urn:spo:anon#c437c167f923f422528aee73b5e70e5726914197d2dec7f210a84ae49e8498a7::" providerId="AD" clId="Web-{30ECA80E-4E5D-E6F0-D0B6-551836425DE0}" dt="2022-03-28T03:34:29.168" v="29" actId="20577"/>
        <pc:sldMkLst>
          <pc:docMk/>
          <pc:sldMk cId="2486721525" sldId="341"/>
        </pc:sldMkLst>
        <pc:spChg chg="mod">
          <ac:chgData name="Guest User" userId="S::urn:spo:anon#c437c167f923f422528aee73b5e70e5726914197d2dec7f210a84ae49e8498a7::" providerId="AD" clId="Web-{30ECA80E-4E5D-E6F0-D0B6-551836425DE0}" dt="2022-03-28T03:34:29.168" v="29" actId="20577"/>
          <ac:spMkLst>
            <pc:docMk/>
            <pc:sldMk cId="2486721525" sldId="341"/>
            <ac:spMk id="344" creationId="{00000000-0000-0000-0000-000000000000}"/>
          </ac:spMkLst>
        </pc:spChg>
      </pc:sldChg>
      <pc:sldChg chg="modSp">
        <pc:chgData name="Guest User" userId="S::urn:spo:anon#c437c167f923f422528aee73b5e70e5726914197d2dec7f210a84ae49e8498a7::" providerId="AD" clId="Web-{30ECA80E-4E5D-E6F0-D0B6-551836425DE0}" dt="2022-03-28T03:35:50.970" v="63" actId="14100"/>
        <pc:sldMkLst>
          <pc:docMk/>
          <pc:sldMk cId="4114424017" sldId="342"/>
        </pc:sldMkLst>
        <pc:spChg chg="mod">
          <ac:chgData name="Guest User" userId="S::urn:spo:anon#c437c167f923f422528aee73b5e70e5726914197d2dec7f210a84ae49e8498a7::" providerId="AD" clId="Web-{30ECA80E-4E5D-E6F0-D0B6-551836425DE0}" dt="2022-03-28T03:35:50.970" v="63" actId="14100"/>
          <ac:spMkLst>
            <pc:docMk/>
            <pc:sldMk cId="4114424017" sldId="342"/>
            <ac:spMk id="2" creationId="{4D5921D8-9182-46DA-BF73-3160B3589AF0}"/>
          </ac:spMkLst>
        </pc:spChg>
      </pc:sldChg>
      <pc:sldChg chg="del">
        <pc:chgData name="Guest User" userId="S::urn:spo:anon#c437c167f923f422528aee73b5e70e5726914197d2dec7f210a84ae49e8498a7::" providerId="AD" clId="Web-{30ECA80E-4E5D-E6F0-D0B6-551836425DE0}" dt="2022-03-28T03:33:00.709" v="19"/>
        <pc:sldMkLst>
          <pc:docMk/>
          <pc:sldMk cId="4065509054" sldId="361"/>
        </pc:sldMkLst>
      </pc:sldChg>
      <pc:sldChg chg="modSp add replId">
        <pc:chgData name="Guest User" userId="S::urn:spo:anon#c437c167f923f422528aee73b5e70e5726914197d2dec7f210a84ae49e8498a7::" providerId="AD" clId="Web-{30ECA80E-4E5D-E6F0-D0B6-551836425DE0}" dt="2022-03-28T03:35:03.732" v="36" actId="20577"/>
        <pc:sldMkLst>
          <pc:docMk/>
          <pc:sldMk cId="1101287747" sldId="363"/>
        </pc:sldMkLst>
        <pc:spChg chg="mod">
          <ac:chgData name="Guest User" userId="S::urn:spo:anon#c437c167f923f422528aee73b5e70e5726914197d2dec7f210a84ae49e8498a7::" providerId="AD" clId="Web-{30ECA80E-4E5D-E6F0-D0B6-551836425DE0}" dt="2022-03-28T03:35:03.732" v="36" actId="20577"/>
          <ac:spMkLst>
            <pc:docMk/>
            <pc:sldMk cId="1101287747" sldId="363"/>
            <ac:spMk id="460" creationId="{00000000-0000-0000-0000-000000000000}"/>
          </ac:spMkLst>
        </pc:spChg>
      </pc:sldChg>
      <pc:sldChg chg="add ord replId">
        <pc:chgData name="Guest User" userId="S::urn:spo:anon#c437c167f923f422528aee73b5e70e5726914197d2dec7f210a84ae49e8498a7::" providerId="AD" clId="Web-{30ECA80E-4E5D-E6F0-D0B6-551836425DE0}" dt="2022-03-28T03:35:11.780" v="38"/>
        <pc:sldMkLst>
          <pc:docMk/>
          <pc:sldMk cId="806044536" sldId="364"/>
        </pc:sldMkLst>
      </pc:sldChg>
      <pc:sldChg chg="modSp new ord">
        <pc:chgData name="Guest User" userId="S::urn:spo:anon#c437c167f923f422528aee73b5e70e5726914197d2dec7f210a84ae49e8498a7::" providerId="AD" clId="Web-{30ECA80E-4E5D-E6F0-D0B6-551836425DE0}" dt="2022-03-28T03:35:32.891" v="53" actId="20577"/>
        <pc:sldMkLst>
          <pc:docMk/>
          <pc:sldMk cId="2576879601" sldId="365"/>
        </pc:sldMkLst>
        <pc:spChg chg="mod">
          <ac:chgData name="Guest User" userId="S::urn:spo:anon#c437c167f923f422528aee73b5e70e5726914197d2dec7f210a84ae49e8498a7::" providerId="AD" clId="Web-{30ECA80E-4E5D-E6F0-D0B6-551836425DE0}" dt="2022-03-28T03:35:32.891" v="53" actId="20577"/>
          <ac:spMkLst>
            <pc:docMk/>
            <pc:sldMk cId="2576879601" sldId="365"/>
            <ac:spMk id="2" creationId="{AB52A157-2CB8-6DCB-8D3B-00713BF25DCA}"/>
          </ac:spMkLst>
        </pc:spChg>
      </pc:sldChg>
    </pc:docChg>
  </pc:docChgLst>
  <pc:docChgLst>
    <pc:chgData name="Guest User" userId="S::urn:spo:anon#92e0bee1a612af7c1256e6aaf3dc4ec07c4151a598866b418723ef47912f2c2d::" providerId="AD" clId="Web-{D60EB00F-F736-758C-BCD1-FB61C735DDB4}"/>
    <pc:docChg chg="delSld modSld sldOrd">
      <pc:chgData name="Guest User" userId="S::urn:spo:anon#92e0bee1a612af7c1256e6aaf3dc4ec07c4151a598866b418723ef47912f2c2d::" providerId="AD" clId="Web-{D60EB00F-F736-758C-BCD1-FB61C735DDB4}" dt="2022-03-21T17:25:22.537" v="127" actId="14100"/>
      <pc:docMkLst>
        <pc:docMk/>
      </pc:docMkLst>
      <pc:sldChg chg="delSp">
        <pc:chgData name="Guest User" userId="S::urn:spo:anon#92e0bee1a612af7c1256e6aaf3dc4ec07c4151a598866b418723ef47912f2c2d::" providerId="AD" clId="Web-{D60EB00F-F736-758C-BCD1-FB61C735DDB4}" dt="2022-03-21T14:59:08.337" v="0"/>
        <pc:sldMkLst>
          <pc:docMk/>
          <pc:sldMk cId="0" sldId="257"/>
        </pc:sldMkLst>
        <pc:spChg chg="del">
          <ac:chgData name="Guest User" userId="S::urn:spo:anon#92e0bee1a612af7c1256e6aaf3dc4ec07c4151a598866b418723ef47912f2c2d::" providerId="AD" clId="Web-{D60EB00F-F736-758C-BCD1-FB61C735DDB4}" dt="2022-03-21T14:59:08.337" v="0"/>
          <ac:spMkLst>
            <pc:docMk/>
            <pc:sldMk cId="0" sldId="257"/>
            <ac:spMk id="2" creationId="{F0355976-ECFD-451C-9722-1FBB50212EF1}"/>
          </ac:spMkLst>
        </pc:spChg>
      </pc:sldChg>
      <pc:sldChg chg="addSp delSp modSp">
        <pc:chgData name="Guest User" userId="S::urn:spo:anon#92e0bee1a612af7c1256e6aaf3dc4ec07c4151a598866b418723ef47912f2c2d::" providerId="AD" clId="Web-{D60EB00F-F736-758C-BCD1-FB61C735DDB4}" dt="2022-03-21T15:03:54.689" v="57" actId="14100"/>
        <pc:sldMkLst>
          <pc:docMk/>
          <pc:sldMk cId="0" sldId="262"/>
        </pc:sldMkLst>
        <pc:spChg chg="add mod">
          <ac:chgData name="Guest User" userId="S::urn:spo:anon#92e0bee1a612af7c1256e6aaf3dc4ec07c4151a598866b418723ef47912f2c2d::" providerId="AD" clId="Web-{D60EB00F-F736-758C-BCD1-FB61C735DDB4}" dt="2022-03-21T15:01:51.967" v="31" actId="1076"/>
          <ac:spMkLst>
            <pc:docMk/>
            <pc:sldMk cId="0" sldId="262"/>
            <ac:spMk id="2" creationId="{16F0995F-6B60-4E73-B4E1-435614CD0A2C}"/>
          </ac:spMkLst>
        </pc:spChg>
        <pc:spChg chg="del">
          <ac:chgData name="Guest User" userId="S::urn:spo:anon#92e0bee1a612af7c1256e6aaf3dc4ec07c4151a598866b418723ef47912f2c2d::" providerId="AD" clId="Web-{D60EB00F-F736-758C-BCD1-FB61C735DDB4}" dt="2022-03-21T15:00:45.590" v="10"/>
          <ac:spMkLst>
            <pc:docMk/>
            <pc:sldMk cId="0" sldId="262"/>
            <ac:spMk id="3" creationId="{2DC3E4B2-4975-4103-9C00-0FA8F424A9A2}"/>
          </ac:spMkLst>
        </pc:spChg>
        <pc:spChg chg="add mod">
          <ac:chgData name="Guest User" userId="S::urn:spo:anon#92e0bee1a612af7c1256e6aaf3dc4ec07c4151a598866b418723ef47912f2c2d::" providerId="AD" clId="Web-{D60EB00F-F736-758C-BCD1-FB61C735DDB4}" dt="2022-03-21T15:01:51.998" v="32" actId="1076"/>
          <ac:spMkLst>
            <pc:docMk/>
            <pc:sldMk cId="0" sldId="262"/>
            <ac:spMk id="4" creationId="{6DEBA634-77BD-47BC-BE35-9E8586A9663B}"/>
          </ac:spMkLst>
        </pc:spChg>
        <pc:spChg chg="mod">
          <ac:chgData name="Guest User" userId="S::urn:spo:anon#92e0bee1a612af7c1256e6aaf3dc4ec07c4151a598866b418723ef47912f2c2d::" providerId="AD" clId="Web-{D60EB00F-F736-758C-BCD1-FB61C735DDB4}" dt="2022-03-21T15:02:28.046" v="40" actId="1076"/>
          <ac:spMkLst>
            <pc:docMk/>
            <pc:sldMk cId="0" sldId="262"/>
            <ac:spMk id="115" creationId="{E1B09134-0372-4CAF-82C4-955305B67393}"/>
          </ac:spMkLst>
        </pc:spChg>
        <pc:spChg chg="mod">
          <ac:chgData name="Guest User" userId="S::urn:spo:anon#92e0bee1a612af7c1256e6aaf3dc4ec07c4151a598866b418723ef47912f2c2d::" providerId="AD" clId="Web-{D60EB00F-F736-758C-BCD1-FB61C735DDB4}" dt="2022-03-21T15:02:39.734" v="42" actId="14100"/>
          <ac:spMkLst>
            <pc:docMk/>
            <pc:sldMk cId="0" sldId="262"/>
            <ac:spMk id="116" creationId="{473E579E-3692-41BD-8D3D-A49F032BB7D1}"/>
          </ac:spMkLst>
        </pc:spChg>
        <pc:spChg chg="mod">
          <ac:chgData name="Guest User" userId="S::urn:spo:anon#92e0bee1a612af7c1256e6aaf3dc4ec07c4151a598866b418723ef47912f2c2d::" providerId="AD" clId="Web-{D60EB00F-F736-758C-BCD1-FB61C735DDB4}" dt="2022-03-21T15:00:39.996" v="9" actId="20577"/>
          <ac:spMkLst>
            <pc:docMk/>
            <pc:sldMk cId="0" sldId="262"/>
            <ac:spMk id="344" creationId="{00000000-0000-0000-0000-000000000000}"/>
          </ac:spMkLst>
        </pc:spChg>
        <pc:spChg chg="mod">
          <ac:chgData name="Guest User" userId="S::urn:spo:anon#92e0bee1a612af7c1256e6aaf3dc4ec07c4151a598866b418723ef47912f2c2d::" providerId="AD" clId="Web-{D60EB00F-F736-758C-BCD1-FB61C735DDB4}" dt="2022-03-21T15:03:18.329" v="50" actId="14100"/>
          <ac:spMkLst>
            <pc:docMk/>
            <pc:sldMk cId="0" sldId="262"/>
            <ac:spMk id="404" creationId="{00000000-0000-0000-0000-000000000000}"/>
          </ac:spMkLst>
        </pc:spChg>
        <pc:spChg chg="del">
          <ac:chgData name="Guest User" userId="S::urn:spo:anon#92e0bee1a612af7c1256e6aaf3dc4ec07c4151a598866b418723ef47912f2c2d::" providerId="AD" clId="Web-{D60EB00F-F736-758C-BCD1-FB61C735DDB4}" dt="2022-03-21T15:03:14.891" v="49"/>
          <ac:spMkLst>
            <pc:docMk/>
            <pc:sldMk cId="0" sldId="262"/>
            <ac:spMk id="405" creationId="{00000000-0000-0000-0000-000000000000}"/>
          </ac:spMkLst>
        </pc:spChg>
        <pc:spChg chg="mod">
          <ac:chgData name="Guest User" userId="S::urn:spo:anon#92e0bee1a612af7c1256e6aaf3dc4ec07c4151a598866b418723ef47912f2c2d::" providerId="AD" clId="Web-{D60EB00F-F736-758C-BCD1-FB61C735DDB4}" dt="2022-03-21T15:03:54.689" v="57" actId="14100"/>
          <ac:spMkLst>
            <pc:docMk/>
            <pc:sldMk cId="0" sldId="262"/>
            <ac:spMk id="410" creationId="{00000000-0000-0000-0000-000000000000}"/>
          </ac:spMkLst>
        </pc:spChg>
        <pc:spChg chg="del mod">
          <ac:chgData name="Guest User" userId="S::urn:spo:anon#92e0bee1a612af7c1256e6aaf3dc4ec07c4151a598866b418723ef47912f2c2d::" providerId="AD" clId="Web-{D60EB00F-F736-758C-BCD1-FB61C735DDB4}" dt="2022-03-21T15:03:46.579" v="56"/>
          <ac:spMkLst>
            <pc:docMk/>
            <pc:sldMk cId="0" sldId="262"/>
            <ac:spMk id="413" creationId="{00000000-0000-0000-0000-000000000000}"/>
          </ac:spMkLst>
        </pc:spChg>
        <pc:spChg chg="del">
          <ac:chgData name="Guest User" userId="S::urn:spo:anon#92e0bee1a612af7c1256e6aaf3dc4ec07c4151a598866b418723ef47912f2c2d::" providerId="AD" clId="Web-{D60EB00F-F736-758C-BCD1-FB61C735DDB4}" dt="2022-03-21T15:02:07.686" v="37"/>
          <ac:spMkLst>
            <pc:docMk/>
            <pc:sldMk cId="0" sldId="262"/>
            <ac:spMk id="414" creationId="{00000000-0000-0000-0000-000000000000}"/>
          </ac:spMkLst>
        </pc:spChg>
        <pc:spChg chg="del">
          <ac:chgData name="Guest User" userId="S::urn:spo:anon#92e0bee1a612af7c1256e6aaf3dc4ec07c4151a598866b418723ef47912f2c2d::" providerId="AD" clId="Web-{D60EB00F-F736-758C-BCD1-FB61C735DDB4}" dt="2022-03-21T15:02:13.264" v="38"/>
          <ac:spMkLst>
            <pc:docMk/>
            <pc:sldMk cId="0" sldId="262"/>
            <ac:spMk id="415" creationId="{00000000-0000-0000-0000-000000000000}"/>
          </ac:spMkLst>
        </pc:spChg>
        <pc:spChg chg="del">
          <ac:chgData name="Guest User" userId="S::urn:spo:anon#92e0bee1a612af7c1256e6aaf3dc4ec07c4151a598866b418723ef47912f2c2d::" providerId="AD" clId="Web-{D60EB00F-F736-758C-BCD1-FB61C735DDB4}" dt="2022-03-21T15:01:33.607" v="21"/>
          <ac:spMkLst>
            <pc:docMk/>
            <pc:sldMk cId="0" sldId="262"/>
            <ac:spMk id="416" creationId="{00000000-0000-0000-0000-000000000000}"/>
          </ac:spMkLst>
        </pc:spChg>
        <pc:spChg chg="del">
          <ac:chgData name="Guest User" userId="S::urn:spo:anon#92e0bee1a612af7c1256e6aaf3dc4ec07c4151a598866b418723ef47912f2c2d::" providerId="AD" clId="Web-{D60EB00F-F736-758C-BCD1-FB61C735DDB4}" dt="2022-03-21T15:01:36.295" v="22"/>
          <ac:spMkLst>
            <pc:docMk/>
            <pc:sldMk cId="0" sldId="262"/>
            <ac:spMk id="417" creationId="{00000000-0000-0000-0000-000000000000}"/>
          </ac:spMkLst>
        </pc:spChg>
        <pc:spChg chg="mod">
          <ac:chgData name="Guest User" userId="S::urn:spo:anon#92e0bee1a612af7c1256e6aaf3dc4ec07c4151a598866b418723ef47912f2c2d::" providerId="AD" clId="Web-{D60EB00F-F736-758C-BCD1-FB61C735DDB4}" dt="2022-03-21T15:01:54.280" v="33" actId="1076"/>
          <ac:spMkLst>
            <pc:docMk/>
            <pc:sldMk cId="0" sldId="262"/>
            <ac:spMk id="430" creationId="{00000000-0000-0000-0000-000000000000}"/>
          </ac:spMkLst>
        </pc:spChg>
        <pc:spChg chg="mod">
          <ac:chgData name="Guest User" userId="S::urn:spo:anon#92e0bee1a612af7c1256e6aaf3dc4ec07c4151a598866b418723ef47912f2c2d::" providerId="AD" clId="Web-{D60EB00F-F736-758C-BCD1-FB61C735DDB4}" dt="2022-03-21T15:01:43.139" v="24" actId="1076"/>
          <ac:spMkLst>
            <pc:docMk/>
            <pc:sldMk cId="0" sldId="262"/>
            <ac:spMk id="431" creationId="{00000000-0000-0000-0000-000000000000}"/>
          </ac:spMkLst>
        </pc:spChg>
        <pc:spChg chg="mod">
          <ac:chgData name="Guest User" userId="S::urn:spo:anon#92e0bee1a612af7c1256e6aaf3dc4ec07c4151a598866b418723ef47912f2c2d::" providerId="AD" clId="Web-{D60EB00F-F736-758C-BCD1-FB61C735DDB4}" dt="2022-03-21T15:02:03.936" v="36" actId="1076"/>
          <ac:spMkLst>
            <pc:docMk/>
            <pc:sldMk cId="0" sldId="262"/>
            <ac:spMk id="436" creationId="{00000000-0000-0000-0000-000000000000}"/>
          </ac:spMkLst>
        </pc:spChg>
        <pc:spChg chg="mod">
          <ac:chgData name="Guest User" userId="S::urn:spo:anon#92e0bee1a612af7c1256e6aaf3dc4ec07c4151a598866b418723ef47912f2c2d::" providerId="AD" clId="Web-{D60EB00F-F736-758C-BCD1-FB61C735DDB4}" dt="2022-03-21T15:02:00.702" v="35" actId="1076"/>
          <ac:spMkLst>
            <pc:docMk/>
            <pc:sldMk cId="0" sldId="262"/>
            <ac:spMk id="441" creationId="{00000000-0000-0000-0000-000000000000}"/>
          </ac:spMkLst>
        </pc:spChg>
        <pc:spChg chg="mod">
          <ac:chgData name="Guest User" userId="S::urn:spo:anon#92e0bee1a612af7c1256e6aaf3dc4ec07c4151a598866b418723ef47912f2c2d::" providerId="AD" clId="Web-{D60EB00F-F736-758C-BCD1-FB61C735DDB4}" dt="2022-03-21T15:01:43.264" v="27" actId="1076"/>
          <ac:spMkLst>
            <pc:docMk/>
            <pc:sldMk cId="0" sldId="262"/>
            <ac:spMk id="446" creationId="{00000000-0000-0000-0000-000000000000}"/>
          </ac:spMkLst>
        </pc:spChg>
        <pc:spChg chg="mod">
          <ac:chgData name="Guest User" userId="S::urn:spo:anon#92e0bee1a612af7c1256e6aaf3dc4ec07c4151a598866b418723ef47912f2c2d::" providerId="AD" clId="Web-{D60EB00F-F736-758C-BCD1-FB61C735DDB4}" dt="2022-03-21T15:01:43.310" v="28" actId="1076"/>
          <ac:spMkLst>
            <pc:docMk/>
            <pc:sldMk cId="0" sldId="262"/>
            <ac:spMk id="447" creationId="{00000000-0000-0000-0000-000000000000}"/>
          </ac:spMkLst>
        </pc:spChg>
      </pc:sldChg>
      <pc:sldChg chg="modSp">
        <pc:chgData name="Guest User" userId="S::urn:spo:anon#92e0bee1a612af7c1256e6aaf3dc4ec07c4151a598866b418723ef47912f2c2d::" providerId="AD" clId="Web-{D60EB00F-F736-758C-BCD1-FB61C735DDB4}" dt="2022-03-21T17:08:30.552" v="102" actId="20577"/>
        <pc:sldMkLst>
          <pc:docMk/>
          <pc:sldMk cId="0" sldId="264"/>
        </pc:sldMkLst>
        <pc:spChg chg="mod">
          <ac:chgData name="Guest User" userId="S::urn:spo:anon#92e0bee1a612af7c1256e6aaf3dc4ec07c4151a598866b418723ef47912f2c2d::" providerId="AD" clId="Web-{D60EB00F-F736-758C-BCD1-FB61C735DDB4}" dt="2022-03-21T17:08:30.552" v="102" actId="20577"/>
          <ac:spMkLst>
            <pc:docMk/>
            <pc:sldMk cId="0" sldId="264"/>
            <ac:spMk id="29" creationId="{CE4534C1-122C-4584-960F-B0117C9A488A}"/>
          </ac:spMkLst>
        </pc:spChg>
      </pc:sldChg>
      <pc:sldChg chg="del">
        <pc:chgData name="Guest User" userId="S::urn:spo:anon#92e0bee1a612af7c1256e6aaf3dc4ec07c4151a598866b418723ef47912f2c2d::" providerId="AD" clId="Web-{D60EB00F-F736-758C-BCD1-FB61C735DDB4}" dt="2022-03-21T15:07:29.195" v="70"/>
        <pc:sldMkLst>
          <pc:docMk/>
          <pc:sldMk cId="0" sldId="277"/>
        </pc:sldMkLst>
      </pc:sldChg>
      <pc:sldChg chg="del">
        <pc:chgData name="Guest User" userId="S::urn:spo:anon#92e0bee1a612af7c1256e6aaf3dc4ec07c4151a598866b418723ef47912f2c2d::" providerId="AD" clId="Web-{D60EB00F-F736-758C-BCD1-FB61C735DDB4}" dt="2022-03-21T17:10:50.559" v="103"/>
        <pc:sldMkLst>
          <pc:docMk/>
          <pc:sldMk cId="160073799" sldId="337"/>
        </pc:sldMkLst>
      </pc:sldChg>
      <pc:sldChg chg="del">
        <pc:chgData name="Guest User" userId="S::urn:spo:anon#92e0bee1a612af7c1256e6aaf3dc4ec07c4151a598866b418723ef47912f2c2d::" providerId="AD" clId="Web-{D60EB00F-F736-758C-BCD1-FB61C735DDB4}" dt="2022-03-21T15:07:57.774" v="77"/>
        <pc:sldMkLst>
          <pc:docMk/>
          <pc:sldMk cId="2445507680" sldId="340"/>
        </pc:sldMkLst>
      </pc:sldChg>
      <pc:sldChg chg="addSp delSp modSp ord">
        <pc:chgData name="Guest User" userId="S::urn:spo:anon#92e0bee1a612af7c1256e6aaf3dc4ec07c4151a598866b418723ef47912f2c2d::" providerId="AD" clId="Web-{D60EB00F-F736-758C-BCD1-FB61C735DDB4}" dt="2022-03-21T15:07:48.164" v="76" actId="20577"/>
        <pc:sldMkLst>
          <pc:docMk/>
          <pc:sldMk cId="2486721525" sldId="341"/>
        </pc:sldMkLst>
        <pc:spChg chg="mod">
          <ac:chgData name="Guest User" userId="S::urn:spo:anon#92e0bee1a612af7c1256e6aaf3dc4ec07c4151a598866b418723ef47912f2c2d::" providerId="AD" clId="Web-{D60EB00F-F736-758C-BCD1-FB61C735DDB4}" dt="2022-03-21T15:03:31.829" v="53" actId="14100"/>
          <ac:spMkLst>
            <pc:docMk/>
            <pc:sldMk cId="2486721525" sldId="341"/>
            <ac:spMk id="115" creationId="{E1B09134-0372-4CAF-82C4-955305B67393}"/>
          </ac:spMkLst>
        </pc:spChg>
        <pc:spChg chg="mod">
          <ac:chgData name="Guest User" userId="S::urn:spo:anon#92e0bee1a612af7c1256e6aaf3dc4ec07c4151a598866b418723ef47912f2c2d::" providerId="AD" clId="Web-{D60EB00F-F736-758C-BCD1-FB61C735DDB4}" dt="2022-03-21T15:04:16.174" v="62" actId="1076"/>
          <ac:spMkLst>
            <pc:docMk/>
            <pc:sldMk cId="2486721525" sldId="341"/>
            <ac:spMk id="124" creationId="{3927D24C-3D9A-49E6-98C6-9726B7661B81}"/>
          </ac:spMkLst>
        </pc:spChg>
        <pc:spChg chg="mod">
          <ac:chgData name="Guest User" userId="S::urn:spo:anon#92e0bee1a612af7c1256e6aaf3dc4ec07c4151a598866b418723ef47912f2c2d::" providerId="AD" clId="Web-{D60EB00F-F736-758C-BCD1-FB61C735DDB4}" dt="2022-03-21T15:04:08.033" v="60" actId="1076"/>
          <ac:spMkLst>
            <pc:docMk/>
            <pc:sldMk cId="2486721525" sldId="341"/>
            <ac:spMk id="343" creationId="{00000000-0000-0000-0000-000000000000}"/>
          </ac:spMkLst>
        </pc:spChg>
        <pc:spChg chg="mod">
          <ac:chgData name="Guest User" userId="S::urn:spo:anon#92e0bee1a612af7c1256e6aaf3dc4ec07c4151a598866b418723ef47912f2c2d::" providerId="AD" clId="Web-{D60EB00F-F736-758C-BCD1-FB61C735DDB4}" dt="2022-03-21T15:07:48.164" v="76" actId="20577"/>
          <ac:spMkLst>
            <pc:docMk/>
            <pc:sldMk cId="2486721525" sldId="341"/>
            <ac:spMk id="344" creationId="{00000000-0000-0000-0000-000000000000}"/>
          </ac:spMkLst>
        </pc:spChg>
        <pc:spChg chg="mod">
          <ac:chgData name="Guest User" userId="S::urn:spo:anon#92e0bee1a612af7c1256e6aaf3dc4ec07c4151a598866b418723ef47912f2c2d::" providerId="AD" clId="Web-{D60EB00F-F736-758C-BCD1-FB61C735DDB4}" dt="2022-03-21T15:03:37.157" v="55" actId="14100"/>
          <ac:spMkLst>
            <pc:docMk/>
            <pc:sldMk cId="2486721525" sldId="341"/>
            <ac:spMk id="372" creationId="{00000000-0000-0000-0000-000000000000}"/>
          </ac:spMkLst>
        </pc:spChg>
        <pc:spChg chg="mod">
          <ac:chgData name="Guest User" userId="S::urn:spo:anon#92e0bee1a612af7c1256e6aaf3dc4ec07c4151a598866b418723ef47912f2c2d::" providerId="AD" clId="Web-{D60EB00F-F736-758C-BCD1-FB61C735DDB4}" dt="2022-03-21T15:03:34.485" v="54" actId="14100"/>
          <ac:spMkLst>
            <pc:docMk/>
            <pc:sldMk cId="2486721525" sldId="341"/>
            <ac:spMk id="404" creationId="{00000000-0000-0000-0000-000000000000}"/>
          </ac:spMkLst>
        </pc:spChg>
        <pc:spChg chg="mod">
          <ac:chgData name="Guest User" userId="S::urn:spo:anon#92e0bee1a612af7c1256e6aaf3dc4ec07c4151a598866b418723ef47912f2c2d::" providerId="AD" clId="Web-{D60EB00F-F736-758C-BCD1-FB61C735DDB4}" dt="2022-03-21T15:04:02.539" v="59" actId="14100"/>
          <ac:spMkLst>
            <pc:docMk/>
            <pc:sldMk cId="2486721525" sldId="341"/>
            <ac:spMk id="413" creationId="{00000000-0000-0000-0000-000000000000}"/>
          </ac:spMkLst>
        </pc:spChg>
        <pc:spChg chg="add del">
          <ac:chgData name="Guest User" userId="S::urn:spo:anon#92e0bee1a612af7c1256e6aaf3dc4ec07c4151a598866b418723ef47912f2c2d::" providerId="AD" clId="Web-{D60EB00F-F736-758C-BCD1-FB61C735DDB4}" dt="2022-03-21T15:02:48.875" v="44"/>
          <ac:spMkLst>
            <pc:docMk/>
            <pc:sldMk cId="2486721525" sldId="341"/>
            <ac:spMk id="414" creationId="{00000000-0000-0000-0000-000000000000}"/>
          </ac:spMkLst>
        </pc:spChg>
        <pc:spChg chg="del">
          <ac:chgData name="Guest User" userId="S::urn:spo:anon#92e0bee1a612af7c1256e6aaf3dc4ec07c4151a598866b418723ef47912f2c2d::" providerId="AD" clId="Web-{D60EB00F-F736-758C-BCD1-FB61C735DDB4}" dt="2022-03-21T15:03:57.361" v="58"/>
          <ac:spMkLst>
            <pc:docMk/>
            <pc:sldMk cId="2486721525" sldId="341"/>
            <ac:spMk id="415" creationId="{00000000-0000-0000-0000-000000000000}"/>
          </ac:spMkLst>
        </pc:spChg>
        <pc:spChg chg="mod">
          <ac:chgData name="Guest User" userId="S::urn:spo:anon#92e0bee1a612af7c1256e6aaf3dc4ec07c4151a598866b418723ef47912f2c2d::" providerId="AD" clId="Web-{D60EB00F-F736-758C-BCD1-FB61C735DDB4}" dt="2022-03-21T15:04:35.690" v="67" actId="20577"/>
          <ac:spMkLst>
            <pc:docMk/>
            <pc:sldMk cId="2486721525" sldId="341"/>
            <ac:spMk id="416" creationId="{00000000-0000-0000-0000-000000000000}"/>
          </ac:spMkLst>
        </pc:spChg>
        <pc:spChg chg="mod">
          <ac:chgData name="Guest User" userId="S::urn:spo:anon#92e0bee1a612af7c1256e6aaf3dc4ec07c4151a598866b418723ef47912f2c2d::" providerId="AD" clId="Web-{D60EB00F-F736-758C-BCD1-FB61C735DDB4}" dt="2022-03-21T15:04:42.112" v="68" actId="1076"/>
          <ac:spMkLst>
            <pc:docMk/>
            <pc:sldMk cId="2486721525" sldId="341"/>
            <ac:spMk id="417" creationId="{00000000-0000-0000-0000-000000000000}"/>
          </ac:spMkLst>
        </pc:spChg>
        <pc:spChg chg="mod">
          <ac:chgData name="Guest User" userId="S::urn:spo:anon#92e0bee1a612af7c1256e6aaf3dc4ec07c4151a598866b418723ef47912f2c2d::" providerId="AD" clId="Web-{D60EB00F-F736-758C-BCD1-FB61C735DDB4}" dt="2022-03-21T15:03:05.453" v="45" actId="1076"/>
          <ac:spMkLst>
            <pc:docMk/>
            <pc:sldMk cId="2486721525" sldId="341"/>
            <ac:spMk id="436" creationId="{00000000-0000-0000-0000-000000000000}"/>
          </ac:spMkLst>
        </pc:spChg>
        <pc:spChg chg="mod">
          <ac:chgData name="Guest User" userId="S::urn:spo:anon#92e0bee1a612af7c1256e6aaf3dc4ec07c4151a598866b418723ef47912f2c2d::" providerId="AD" clId="Web-{D60EB00F-F736-758C-BCD1-FB61C735DDB4}" dt="2022-03-21T15:03:05.485" v="46" actId="1076"/>
          <ac:spMkLst>
            <pc:docMk/>
            <pc:sldMk cId="2486721525" sldId="341"/>
            <ac:spMk id="441" creationId="{00000000-0000-0000-0000-000000000000}"/>
          </ac:spMkLst>
        </pc:spChg>
        <pc:spChg chg="mod">
          <ac:chgData name="Guest User" userId="S::urn:spo:anon#92e0bee1a612af7c1256e6aaf3dc4ec07c4151a598866b418723ef47912f2c2d::" providerId="AD" clId="Web-{D60EB00F-F736-758C-BCD1-FB61C735DDB4}" dt="2022-03-21T15:03:08.813" v="47" actId="1076"/>
          <ac:spMkLst>
            <pc:docMk/>
            <pc:sldMk cId="2486721525" sldId="341"/>
            <ac:spMk id="446" creationId="{00000000-0000-0000-0000-000000000000}"/>
          </ac:spMkLst>
        </pc:spChg>
        <pc:spChg chg="mod">
          <ac:chgData name="Guest User" userId="S::urn:spo:anon#92e0bee1a612af7c1256e6aaf3dc4ec07c4151a598866b418723ef47912f2c2d::" providerId="AD" clId="Web-{D60EB00F-F736-758C-BCD1-FB61C735DDB4}" dt="2022-03-21T15:03:08.844" v="48" actId="1076"/>
          <ac:spMkLst>
            <pc:docMk/>
            <pc:sldMk cId="2486721525" sldId="341"/>
            <ac:spMk id="447" creationId="{00000000-0000-0000-0000-000000000000}"/>
          </ac:spMkLst>
        </pc:spChg>
        <pc:grpChg chg="del">
          <ac:chgData name="Guest User" userId="S::urn:spo:anon#92e0bee1a612af7c1256e6aaf3dc4ec07c4151a598866b418723ef47912f2c2d::" providerId="AD" clId="Web-{D60EB00F-F736-758C-BCD1-FB61C735DDB4}" dt="2022-03-21T15:04:10.690" v="61"/>
          <ac:grpSpMkLst>
            <pc:docMk/>
            <pc:sldMk cId="2486721525" sldId="341"/>
            <ac:grpSpMk id="448" creationId="{00000000-0000-0000-0000-000000000000}"/>
          </ac:grpSpMkLst>
        </pc:grpChg>
      </pc:sldChg>
      <pc:sldChg chg="ord">
        <pc:chgData name="Guest User" userId="S::urn:spo:anon#92e0bee1a612af7c1256e6aaf3dc4ec07c4151a598866b418723ef47912f2c2d::" providerId="AD" clId="Web-{D60EB00F-F736-758C-BCD1-FB61C735DDB4}" dt="2022-03-21T15:08:32.462" v="94"/>
        <pc:sldMkLst>
          <pc:docMk/>
          <pc:sldMk cId="4114424017" sldId="342"/>
        </pc:sldMkLst>
      </pc:sldChg>
      <pc:sldChg chg="addSp modSp">
        <pc:chgData name="Guest User" userId="S::urn:spo:anon#92e0bee1a612af7c1256e6aaf3dc4ec07c4151a598866b418723ef47912f2c2d::" providerId="AD" clId="Web-{D60EB00F-F736-758C-BCD1-FB61C735DDB4}" dt="2022-03-21T15:08:24.962" v="90" actId="20577"/>
        <pc:sldMkLst>
          <pc:docMk/>
          <pc:sldMk cId="1358823486" sldId="345"/>
        </pc:sldMkLst>
        <pc:spChg chg="add mod">
          <ac:chgData name="Guest User" userId="S::urn:spo:anon#92e0bee1a612af7c1256e6aaf3dc4ec07c4151a598866b418723ef47912f2c2d::" providerId="AD" clId="Web-{D60EB00F-F736-758C-BCD1-FB61C735DDB4}" dt="2022-03-21T15:08:24.962" v="90" actId="20577"/>
          <ac:spMkLst>
            <pc:docMk/>
            <pc:sldMk cId="1358823486" sldId="345"/>
            <ac:spMk id="15" creationId="{CF9C4944-CC24-46A4-BC7C-9F086DBB5AAA}"/>
          </ac:spMkLst>
        </pc:spChg>
      </pc:sldChg>
      <pc:sldChg chg="del">
        <pc:chgData name="Guest User" userId="S::urn:spo:anon#92e0bee1a612af7c1256e6aaf3dc4ec07c4151a598866b418723ef47912f2c2d::" providerId="AD" clId="Web-{D60EB00F-F736-758C-BCD1-FB61C735DDB4}" dt="2022-03-21T15:08:37.634" v="95"/>
        <pc:sldMkLst>
          <pc:docMk/>
          <pc:sldMk cId="4007964044" sldId="346"/>
        </pc:sldMkLst>
      </pc:sldChg>
      <pc:sldChg chg="del">
        <pc:chgData name="Guest User" userId="S::urn:spo:anon#92e0bee1a612af7c1256e6aaf3dc4ec07c4151a598866b418723ef47912f2c2d::" providerId="AD" clId="Web-{D60EB00F-F736-758C-BCD1-FB61C735DDB4}" dt="2022-03-21T15:08:45.025" v="97"/>
        <pc:sldMkLst>
          <pc:docMk/>
          <pc:sldMk cId="1677424940" sldId="347"/>
        </pc:sldMkLst>
      </pc:sldChg>
      <pc:sldChg chg="modSp">
        <pc:chgData name="Guest User" userId="S::urn:spo:anon#92e0bee1a612af7c1256e6aaf3dc4ec07c4151a598866b418723ef47912f2c2d::" providerId="AD" clId="Web-{D60EB00F-F736-758C-BCD1-FB61C735DDB4}" dt="2022-03-21T17:25:22.537" v="127" actId="14100"/>
        <pc:sldMkLst>
          <pc:docMk/>
          <pc:sldMk cId="2963563579" sldId="348"/>
        </pc:sldMkLst>
        <pc:spChg chg="mod">
          <ac:chgData name="Guest User" userId="S::urn:spo:anon#92e0bee1a612af7c1256e6aaf3dc4ec07c4151a598866b418723ef47912f2c2d::" providerId="AD" clId="Web-{D60EB00F-F736-758C-BCD1-FB61C735DDB4}" dt="2022-03-21T17:25:22.537" v="127" actId="14100"/>
          <ac:spMkLst>
            <pc:docMk/>
            <pc:sldMk cId="2963563579" sldId="348"/>
            <ac:spMk id="13" creationId="{8AA9B512-3C2F-4929-A53B-DC613CCD9E7D}"/>
          </ac:spMkLst>
        </pc:spChg>
      </pc:sldChg>
      <pc:sldChg chg="del">
        <pc:chgData name="Guest User" userId="S::urn:spo:anon#92e0bee1a612af7c1256e6aaf3dc4ec07c4151a598866b418723ef47912f2c2d::" providerId="AD" clId="Web-{D60EB00F-F736-758C-BCD1-FB61C735DDB4}" dt="2022-03-21T15:08:29.697" v="92"/>
        <pc:sldMkLst>
          <pc:docMk/>
          <pc:sldMk cId="3186929354" sldId="350"/>
        </pc:sldMkLst>
      </pc:sldChg>
      <pc:sldChg chg="del">
        <pc:chgData name="Guest User" userId="S::urn:spo:anon#92e0bee1a612af7c1256e6aaf3dc4ec07c4151a598866b418723ef47912f2c2d::" providerId="AD" clId="Web-{D60EB00F-F736-758C-BCD1-FB61C735DDB4}" dt="2022-03-21T15:08:27.400" v="91"/>
        <pc:sldMkLst>
          <pc:docMk/>
          <pc:sldMk cId="4023700956" sldId="351"/>
        </pc:sldMkLst>
      </pc:sldChg>
      <pc:sldChg chg="addSp ord">
        <pc:chgData name="Guest User" userId="S::urn:spo:anon#92e0bee1a612af7c1256e6aaf3dc4ec07c4151a598866b418723ef47912f2c2d::" providerId="AD" clId="Web-{D60EB00F-F736-758C-BCD1-FB61C735DDB4}" dt="2022-03-21T15:08:41.900" v="96"/>
        <pc:sldMkLst>
          <pc:docMk/>
          <pc:sldMk cId="754587697" sldId="352"/>
        </pc:sldMkLst>
        <pc:spChg chg="add">
          <ac:chgData name="Guest User" userId="S::urn:spo:anon#92e0bee1a612af7c1256e6aaf3dc4ec07c4151a598866b418723ef47912f2c2d::" providerId="AD" clId="Web-{D60EB00F-F736-758C-BCD1-FB61C735DDB4}" dt="2022-03-21T15:08:41.900" v="96"/>
          <ac:spMkLst>
            <pc:docMk/>
            <pc:sldMk cId="754587697" sldId="352"/>
            <ac:spMk id="4" creationId="{974B56B3-82DE-42A0-B45B-EC8564BAA9EE}"/>
          </ac:spMkLst>
        </pc:spChg>
      </pc:sldChg>
    </pc:docChg>
  </pc:docChgLst>
  <pc:docChgLst>
    <pc:chgData name="Guest User" userId="S::urn:spo:anon#c437c167f923f422528aee73b5e70e5726914197d2dec7f210a84ae49e8498a7::" providerId="AD" clId="Web-{EB78B22A-652F-4F77-9280-5958030EB8DE}"/>
    <pc:docChg chg="modSld">
      <pc:chgData name="Guest User" userId="S::urn:spo:anon#c437c167f923f422528aee73b5e70e5726914197d2dec7f210a84ae49e8498a7::" providerId="AD" clId="Web-{EB78B22A-652F-4F77-9280-5958030EB8DE}" dt="2022-04-04T12:53:03.972" v="184" actId="20577"/>
      <pc:docMkLst>
        <pc:docMk/>
      </pc:docMkLst>
      <pc:sldChg chg="addSp delSp modSp">
        <pc:chgData name="Guest User" userId="S::urn:spo:anon#c437c167f923f422528aee73b5e70e5726914197d2dec7f210a84ae49e8498a7::" providerId="AD" clId="Web-{EB78B22A-652F-4F77-9280-5958030EB8DE}" dt="2022-04-04T12:53:03.972" v="184" actId="20577"/>
        <pc:sldMkLst>
          <pc:docMk/>
          <pc:sldMk cId="0" sldId="267"/>
        </pc:sldMkLst>
        <pc:spChg chg="del">
          <ac:chgData name="Guest User" userId="S::urn:spo:anon#c437c167f923f422528aee73b5e70e5726914197d2dec7f210a84ae49e8498a7::" providerId="AD" clId="Web-{EB78B22A-652F-4F77-9280-5958030EB8DE}" dt="2022-04-04T12:46:49.074" v="0"/>
          <ac:spMkLst>
            <pc:docMk/>
            <pc:sldMk cId="0" sldId="267"/>
            <ac:spMk id="15" creationId="{1E4F1338-17C9-4FF2-9D25-BE5608D8C1F6}"/>
          </ac:spMkLst>
        </pc:spChg>
        <pc:spChg chg="mod">
          <ac:chgData name="Guest User" userId="S::urn:spo:anon#c437c167f923f422528aee73b5e70e5726914197d2dec7f210a84ae49e8498a7::" providerId="AD" clId="Web-{EB78B22A-652F-4F77-9280-5958030EB8DE}" dt="2022-04-04T12:53:03.972" v="184" actId="20577"/>
          <ac:spMkLst>
            <pc:docMk/>
            <pc:sldMk cId="0" sldId="267"/>
            <ac:spMk id="16" creationId="{06D1BAE6-275A-40C2-ABFA-22E1B96BE960}"/>
          </ac:spMkLst>
        </pc:spChg>
        <pc:spChg chg="del">
          <ac:chgData name="Guest User" userId="S::urn:spo:anon#c437c167f923f422528aee73b5e70e5726914197d2dec7f210a84ae49e8498a7::" providerId="AD" clId="Web-{EB78B22A-652F-4F77-9280-5958030EB8DE}" dt="2022-04-04T12:50:31.447" v="122"/>
          <ac:spMkLst>
            <pc:docMk/>
            <pc:sldMk cId="0" sldId="267"/>
            <ac:spMk id="575" creationId="{00000000-0000-0000-0000-000000000000}"/>
          </ac:spMkLst>
        </pc:spChg>
        <pc:picChg chg="add mod">
          <ac:chgData name="Guest User" userId="S::urn:spo:anon#c437c167f923f422528aee73b5e70e5726914197d2dec7f210a84ae49e8498a7::" providerId="AD" clId="Web-{EB78B22A-652F-4F77-9280-5958030EB8DE}" dt="2022-04-04T12:51:06.121" v="129" actId="1076"/>
          <ac:picMkLst>
            <pc:docMk/>
            <pc:sldMk cId="0" sldId="267"/>
            <ac:picMk id="4" creationId="{42EA391A-1865-00F6-A513-7451C70F9F89}"/>
          </ac:picMkLst>
        </pc:picChg>
        <pc:picChg chg="add del mod">
          <ac:chgData name="Guest User" userId="S::urn:spo:anon#c437c167f923f422528aee73b5e70e5726914197d2dec7f210a84ae49e8498a7::" providerId="AD" clId="Web-{EB78B22A-652F-4F77-9280-5958030EB8DE}" dt="2022-04-04T12:52:39.283" v="154"/>
          <ac:picMkLst>
            <pc:docMk/>
            <pc:sldMk cId="0" sldId="267"/>
            <ac:picMk id="6" creationId="{3FCF0324-0ABE-18D6-DB01-6C1F2BB92020}"/>
          </ac:picMkLst>
        </pc:picChg>
      </pc:sldChg>
    </pc:docChg>
  </pc:docChgLst>
  <pc:docChgLst>
    <pc:chgData name="Guest User" userId="S::urn:spo:anon#c437c167f923f422528aee73b5e70e5726914197d2dec7f210a84ae49e8498a7::" providerId="AD" clId="Web-{29731164-AF9A-FDB7-5F52-9EBB5F3E47A3}"/>
    <pc:docChg chg="delSld modSld">
      <pc:chgData name="Guest User" userId="S::urn:spo:anon#c437c167f923f422528aee73b5e70e5726914197d2dec7f210a84ae49e8498a7::" providerId="AD" clId="Web-{29731164-AF9A-FDB7-5F52-9EBB5F3E47A3}" dt="2022-04-04T17:53:54.224" v="299" actId="20577"/>
      <pc:docMkLst>
        <pc:docMk/>
      </pc:docMkLst>
      <pc:sldChg chg="modSp">
        <pc:chgData name="Guest User" userId="S::urn:spo:anon#c437c167f923f422528aee73b5e70e5726914197d2dec7f210a84ae49e8498a7::" providerId="AD" clId="Web-{29731164-AF9A-FDB7-5F52-9EBB5F3E47A3}" dt="2022-04-04T17:21:20.195" v="136" actId="1076"/>
        <pc:sldMkLst>
          <pc:docMk/>
          <pc:sldMk cId="0" sldId="264"/>
        </pc:sldMkLst>
        <pc:spChg chg="mod">
          <ac:chgData name="Guest User" userId="S::urn:spo:anon#c437c167f923f422528aee73b5e70e5726914197d2dec7f210a84ae49e8498a7::" providerId="AD" clId="Web-{29731164-AF9A-FDB7-5F52-9EBB5F3E47A3}" dt="2022-04-04T17:20:48.913" v="135" actId="20577"/>
          <ac:spMkLst>
            <pc:docMk/>
            <pc:sldMk cId="0" sldId="264"/>
            <ac:spMk id="26" creationId="{63D5B65A-793E-4E79-B52C-834340BABD85}"/>
          </ac:spMkLst>
        </pc:spChg>
        <pc:spChg chg="mod">
          <ac:chgData name="Guest User" userId="S::urn:spo:anon#c437c167f923f422528aee73b5e70e5726914197d2dec7f210a84ae49e8498a7::" providerId="AD" clId="Web-{29731164-AF9A-FDB7-5F52-9EBB5F3E47A3}" dt="2022-04-04T17:17:45.268" v="131" actId="20577"/>
          <ac:spMkLst>
            <pc:docMk/>
            <pc:sldMk cId="0" sldId="264"/>
            <ac:spMk id="29" creationId="{CE4534C1-122C-4584-960F-B0117C9A488A}"/>
          </ac:spMkLst>
        </pc:spChg>
        <pc:spChg chg="mod">
          <ac:chgData name="Guest User" userId="S::urn:spo:anon#c437c167f923f422528aee73b5e70e5726914197d2dec7f210a84ae49e8498a7::" providerId="AD" clId="Web-{29731164-AF9A-FDB7-5F52-9EBB5F3E47A3}" dt="2022-04-04T17:21:20.195" v="136" actId="1076"/>
          <ac:spMkLst>
            <pc:docMk/>
            <pc:sldMk cId="0" sldId="264"/>
            <ac:spMk id="30" creationId="{100AEE39-1F64-4466-ACEE-5B01ED088536}"/>
          </ac:spMkLst>
        </pc:spChg>
        <pc:cxnChg chg="mod">
          <ac:chgData name="Guest User" userId="S::urn:spo:anon#c437c167f923f422528aee73b5e70e5726914197d2dec7f210a84ae49e8498a7::" providerId="AD" clId="Web-{29731164-AF9A-FDB7-5F52-9EBB5F3E47A3}" dt="2022-04-04T15:24:53.972" v="28" actId="1076"/>
          <ac:cxnSpMkLst>
            <pc:docMk/>
            <pc:sldMk cId="0" sldId="264"/>
            <ac:cxnSpMk id="84" creationId="{AC6210DF-562A-41C9-9E37-6F2588D8CA5A}"/>
          </ac:cxnSpMkLst>
        </pc:cxnChg>
      </pc:sldChg>
      <pc:sldChg chg="delSp modSp">
        <pc:chgData name="Guest User" userId="S::urn:spo:anon#c437c167f923f422528aee73b5e70e5726914197d2dec7f210a84ae49e8498a7::" providerId="AD" clId="Web-{29731164-AF9A-FDB7-5F52-9EBB5F3E47A3}" dt="2022-04-04T17:31:47.272" v="230"/>
        <pc:sldMkLst>
          <pc:docMk/>
          <pc:sldMk cId="1756389301" sldId="323"/>
        </pc:sldMkLst>
        <pc:spChg chg="del mod">
          <ac:chgData name="Guest User" userId="S::urn:spo:anon#c437c167f923f422528aee73b5e70e5726914197d2dec7f210a84ae49e8498a7::" providerId="AD" clId="Web-{29731164-AF9A-FDB7-5F52-9EBB5F3E47A3}" dt="2022-04-04T17:31:47.272" v="230"/>
          <ac:spMkLst>
            <pc:docMk/>
            <pc:sldMk cId="1756389301" sldId="323"/>
            <ac:spMk id="2" creationId="{F0989B0E-DB48-159B-A485-E409F4BFF5AD}"/>
          </ac:spMkLst>
        </pc:spChg>
        <pc:spChg chg="mod">
          <ac:chgData name="Guest User" userId="S::urn:spo:anon#c437c167f923f422528aee73b5e70e5726914197d2dec7f210a84ae49e8498a7::" providerId="AD" clId="Web-{29731164-AF9A-FDB7-5F52-9EBB5F3E47A3}" dt="2022-04-04T17:31:09.068" v="229" actId="20577"/>
          <ac:spMkLst>
            <pc:docMk/>
            <pc:sldMk cId="1756389301" sldId="323"/>
            <ac:spMk id="16" creationId="{8F0CA37A-B6EB-4A17-9D52-2FBB285889D0}"/>
          </ac:spMkLst>
        </pc:spChg>
        <pc:spChg chg="mod">
          <ac:chgData name="Guest User" userId="S::urn:spo:anon#c437c167f923f422528aee73b5e70e5726914197d2dec7f210a84ae49e8498a7::" providerId="AD" clId="Web-{29731164-AF9A-FDB7-5F52-9EBB5F3E47A3}" dt="2022-04-04T17:26:13.842" v="156" actId="20577"/>
          <ac:spMkLst>
            <pc:docMk/>
            <pc:sldMk cId="1756389301" sldId="323"/>
            <ac:spMk id="651" creationId="{00000000-0000-0000-0000-000000000000}"/>
          </ac:spMkLst>
        </pc:spChg>
      </pc:sldChg>
      <pc:sldChg chg="modSp">
        <pc:chgData name="Guest User" userId="S::urn:spo:anon#c437c167f923f422528aee73b5e70e5726914197d2dec7f210a84ae49e8498a7::" providerId="AD" clId="Web-{29731164-AF9A-FDB7-5F52-9EBB5F3E47A3}" dt="2022-04-04T16:28:54.075" v="73" actId="1076"/>
        <pc:sldMkLst>
          <pc:docMk/>
          <pc:sldMk cId="1209993513" sldId="338"/>
        </pc:sldMkLst>
        <pc:spChg chg="mod">
          <ac:chgData name="Guest User" userId="S::urn:spo:anon#c437c167f923f422528aee73b5e70e5726914197d2dec7f210a84ae49e8498a7::" providerId="AD" clId="Web-{29731164-AF9A-FDB7-5F52-9EBB5F3E47A3}" dt="2022-04-04T16:28:54.075" v="73" actId="1076"/>
          <ac:spMkLst>
            <pc:docMk/>
            <pc:sldMk cId="1209993513" sldId="338"/>
            <ac:spMk id="13" creationId="{7CB40364-C6DD-4E16-B46E-08A1E44306A9}"/>
          </ac:spMkLst>
        </pc:spChg>
      </pc:sldChg>
      <pc:sldChg chg="modSp">
        <pc:chgData name="Guest User" userId="S::urn:spo:anon#c437c167f923f422528aee73b5e70e5726914197d2dec7f210a84ae49e8498a7::" providerId="AD" clId="Web-{29731164-AF9A-FDB7-5F52-9EBB5F3E47A3}" dt="2022-04-04T17:08:58.787" v="86" actId="14100"/>
        <pc:sldMkLst>
          <pc:docMk/>
          <pc:sldMk cId="2486721525" sldId="341"/>
        </pc:sldMkLst>
        <pc:spChg chg="mod">
          <ac:chgData name="Guest User" userId="S::urn:spo:anon#c437c167f923f422528aee73b5e70e5726914197d2dec7f210a84ae49e8498a7::" providerId="AD" clId="Web-{29731164-AF9A-FDB7-5F52-9EBB5F3E47A3}" dt="2022-04-04T17:08:58.787" v="86" actId="14100"/>
          <ac:spMkLst>
            <pc:docMk/>
            <pc:sldMk cId="2486721525" sldId="341"/>
            <ac:spMk id="103" creationId="{B04D06FE-476F-DCF7-C3DF-A504A11C4BB5}"/>
          </ac:spMkLst>
        </pc:spChg>
        <pc:spChg chg="mod">
          <ac:chgData name="Guest User" userId="S::urn:spo:anon#c437c167f923f422528aee73b5e70e5726914197d2dec7f210a84ae49e8498a7::" providerId="AD" clId="Web-{29731164-AF9A-FDB7-5F52-9EBB5F3E47A3}" dt="2022-04-04T15:22:47.485" v="1" actId="1076"/>
          <ac:spMkLst>
            <pc:docMk/>
            <pc:sldMk cId="2486721525" sldId="341"/>
            <ac:spMk id="372" creationId="{00000000-0000-0000-0000-000000000000}"/>
          </ac:spMkLst>
        </pc:spChg>
        <pc:spChg chg="mod">
          <ac:chgData name="Guest User" userId="S::urn:spo:anon#c437c167f923f422528aee73b5e70e5726914197d2dec7f210a84ae49e8498a7::" providerId="AD" clId="Web-{29731164-AF9A-FDB7-5F52-9EBB5F3E47A3}" dt="2022-04-04T17:07:18.785" v="85" actId="1076"/>
          <ac:spMkLst>
            <pc:docMk/>
            <pc:sldMk cId="2486721525" sldId="341"/>
            <ac:spMk id="436" creationId="{00000000-0000-0000-0000-000000000000}"/>
          </ac:spMkLst>
        </pc:spChg>
        <pc:spChg chg="mod">
          <ac:chgData name="Guest User" userId="S::urn:spo:anon#c437c167f923f422528aee73b5e70e5726914197d2dec7f210a84ae49e8498a7::" providerId="AD" clId="Web-{29731164-AF9A-FDB7-5F52-9EBB5F3E47A3}" dt="2022-04-04T17:07:10.613" v="84" actId="1076"/>
          <ac:spMkLst>
            <pc:docMk/>
            <pc:sldMk cId="2486721525" sldId="341"/>
            <ac:spMk id="441" creationId="{00000000-0000-0000-0000-000000000000}"/>
          </ac:spMkLst>
        </pc:spChg>
        <pc:cxnChg chg="mod">
          <ac:chgData name="Guest User" userId="S::urn:spo:anon#c437c167f923f422528aee73b5e70e5726914197d2dec7f210a84ae49e8498a7::" providerId="AD" clId="Web-{29731164-AF9A-FDB7-5F52-9EBB5F3E47A3}" dt="2022-04-04T17:06:57.456" v="83" actId="1076"/>
          <ac:cxnSpMkLst>
            <pc:docMk/>
            <pc:sldMk cId="2486721525" sldId="341"/>
            <ac:cxnSpMk id="138" creationId="{72CD5195-4FCE-4FC8-B037-A7E561D0D2AA}"/>
          </ac:cxnSpMkLst>
        </pc:cxnChg>
      </pc:sldChg>
      <pc:sldChg chg="delSp modSp">
        <pc:chgData name="Guest User" userId="S::urn:spo:anon#c437c167f923f422528aee73b5e70e5726914197d2dec7f210a84ae49e8498a7::" providerId="AD" clId="Web-{29731164-AF9A-FDB7-5F52-9EBB5F3E47A3}" dt="2022-04-04T17:33:48.868" v="232"/>
        <pc:sldMkLst>
          <pc:docMk/>
          <pc:sldMk cId="4114424017" sldId="342"/>
        </pc:sldMkLst>
        <pc:spChg chg="mod">
          <ac:chgData name="Guest User" userId="S::urn:spo:anon#c437c167f923f422528aee73b5e70e5726914197d2dec7f210a84ae49e8498a7::" providerId="AD" clId="Web-{29731164-AF9A-FDB7-5F52-9EBB5F3E47A3}" dt="2022-04-04T15:29:14.009" v="34" actId="20577"/>
          <ac:spMkLst>
            <pc:docMk/>
            <pc:sldMk cId="4114424017" sldId="342"/>
            <ac:spMk id="2" creationId="{4D5921D8-9182-46DA-BF73-3160B3589AF0}"/>
          </ac:spMkLst>
        </pc:spChg>
        <pc:spChg chg="del">
          <ac:chgData name="Guest User" userId="S::urn:spo:anon#c437c167f923f422528aee73b5e70e5726914197d2dec7f210a84ae49e8498a7::" providerId="AD" clId="Web-{29731164-AF9A-FDB7-5F52-9EBB5F3E47A3}" dt="2022-04-04T17:33:48.868" v="232"/>
          <ac:spMkLst>
            <pc:docMk/>
            <pc:sldMk cId="4114424017" sldId="342"/>
            <ac:spMk id="11" creationId="{32873532-4DAB-46C2-9B1C-F38B26BCDC39}"/>
          </ac:spMkLst>
        </pc:spChg>
      </pc:sldChg>
      <pc:sldChg chg="del mod modShow">
        <pc:chgData name="Guest User" userId="S::urn:spo:anon#c437c167f923f422528aee73b5e70e5726914197d2dec7f210a84ae49e8498a7::" providerId="AD" clId="Web-{29731164-AF9A-FDB7-5F52-9EBB5F3E47A3}" dt="2022-04-04T17:32:53.539" v="231"/>
        <pc:sldMkLst>
          <pc:docMk/>
          <pc:sldMk cId="211703589" sldId="343"/>
        </pc:sldMkLst>
      </pc:sldChg>
      <pc:sldChg chg="delSp modSp">
        <pc:chgData name="Guest User" userId="S::urn:spo:anon#c437c167f923f422528aee73b5e70e5726914197d2dec7f210a84ae49e8498a7::" providerId="AD" clId="Web-{29731164-AF9A-FDB7-5F52-9EBB5F3E47A3}" dt="2022-04-04T17:34:32.947" v="236"/>
        <pc:sldMkLst>
          <pc:docMk/>
          <pc:sldMk cId="754587697" sldId="352"/>
        </pc:sldMkLst>
        <pc:spChg chg="del mod">
          <ac:chgData name="Guest User" userId="S::urn:spo:anon#c437c167f923f422528aee73b5e70e5726914197d2dec7f210a84ae49e8498a7::" providerId="AD" clId="Web-{29731164-AF9A-FDB7-5F52-9EBB5F3E47A3}" dt="2022-04-04T17:34:32.947" v="236"/>
          <ac:spMkLst>
            <pc:docMk/>
            <pc:sldMk cId="754587697" sldId="352"/>
            <ac:spMk id="8" creationId="{8F69E7F7-DBB9-40B0-9935-C325CC79771F}"/>
          </ac:spMkLst>
        </pc:spChg>
      </pc:sldChg>
      <pc:sldChg chg="delSp">
        <pc:chgData name="Guest User" userId="S::urn:spo:anon#c437c167f923f422528aee73b5e70e5726914197d2dec7f210a84ae49e8498a7::" providerId="AD" clId="Web-{29731164-AF9A-FDB7-5F52-9EBB5F3E47A3}" dt="2022-04-04T17:36:58.529" v="242"/>
        <pc:sldMkLst>
          <pc:docMk/>
          <pc:sldMk cId="2576879601" sldId="365"/>
        </pc:sldMkLst>
        <pc:spChg chg="del">
          <ac:chgData name="Guest User" userId="S::urn:spo:anon#c437c167f923f422528aee73b5e70e5726914197d2dec7f210a84ae49e8498a7::" providerId="AD" clId="Web-{29731164-AF9A-FDB7-5F52-9EBB5F3E47A3}" dt="2022-04-04T17:36:58.529" v="242"/>
          <ac:spMkLst>
            <pc:docMk/>
            <pc:sldMk cId="2576879601" sldId="365"/>
            <ac:spMk id="6" creationId="{74F8F5B6-6C79-278D-D3C6-E2F59AC9C58B}"/>
          </ac:spMkLst>
        </pc:spChg>
      </pc:sldChg>
      <pc:sldChg chg="delSp modSp">
        <pc:chgData name="Guest User" userId="S::urn:spo:anon#c437c167f923f422528aee73b5e70e5726914197d2dec7f210a84ae49e8498a7::" providerId="AD" clId="Web-{29731164-AF9A-FDB7-5F52-9EBB5F3E47A3}" dt="2022-04-04T17:35:20.167" v="241" actId="20577"/>
        <pc:sldMkLst>
          <pc:docMk/>
          <pc:sldMk cId="3514561185" sldId="374"/>
        </pc:sldMkLst>
        <pc:spChg chg="del">
          <ac:chgData name="Guest User" userId="S::urn:spo:anon#c437c167f923f422528aee73b5e70e5726914197d2dec7f210a84ae49e8498a7::" providerId="AD" clId="Web-{29731164-AF9A-FDB7-5F52-9EBB5F3E47A3}" dt="2022-04-04T15:29:53.057" v="35"/>
          <ac:spMkLst>
            <pc:docMk/>
            <pc:sldMk cId="3514561185" sldId="374"/>
            <ac:spMk id="2" creationId="{06BE3DF2-FF5A-32FB-904D-F3B56CDAAEDC}"/>
          </ac:spMkLst>
        </pc:spChg>
        <pc:spChg chg="mod">
          <ac:chgData name="Guest User" userId="S::urn:spo:anon#c437c167f923f422528aee73b5e70e5726914197d2dec7f210a84ae49e8498a7::" providerId="AD" clId="Web-{29731164-AF9A-FDB7-5F52-9EBB5F3E47A3}" dt="2022-04-04T17:35:20.167" v="241" actId="20577"/>
          <ac:spMkLst>
            <pc:docMk/>
            <pc:sldMk cId="3514561185" sldId="374"/>
            <ac:spMk id="11" creationId="{A9B97C9C-0C93-045F-4501-F39E80FF554F}"/>
          </ac:spMkLst>
        </pc:spChg>
        <pc:spChg chg="mod">
          <ac:chgData name="Guest User" userId="S::urn:spo:anon#c437c167f923f422528aee73b5e70e5726914197d2dec7f210a84ae49e8498a7::" providerId="AD" clId="Web-{29731164-AF9A-FDB7-5F52-9EBB5F3E47A3}" dt="2022-04-04T17:01:45.855" v="82" actId="20577"/>
          <ac:spMkLst>
            <pc:docMk/>
            <pc:sldMk cId="3514561185" sldId="374"/>
            <ac:spMk id="331" creationId="{00000000-0000-0000-0000-000000000000}"/>
          </ac:spMkLst>
        </pc:spChg>
      </pc:sldChg>
      <pc:sldChg chg="modSp">
        <pc:chgData name="Guest User" userId="S::urn:spo:anon#c437c167f923f422528aee73b5e70e5726914197d2dec7f210a84ae49e8498a7::" providerId="AD" clId="Web-{29731164-AF9A-FDB7-5F52-9EBB5F3E47A3}" dt="2022-04-04T17:53:54.224" v="299" actId="20577"/>
        <pc:sldMkLst>
          <pc:docMk/>
          <pc:sldMk cId="604654217" sldId="375"/>
        </pc:sldMkLst>
        <pc:spChg chg="mod">
          <ac:chgData name="Guest User" userId="S::urn:spo:anon#c437c167f923f422528aee73b5e70e5726914197d2dec7f210a84ae49e8498a7::" providerId="AD" clId="Web-{29731164-AF9A-FDB7-5F52-9EBB5F3E47A3}" dt="2022-04-04T17:53:54.224" v="299" actId="20577"/>
          <ac:spMkLst>
            <pc:docMk/>
            <pc:sldMk cId="604654217" sldId="375"/>
            <ac:spMk id="3" creationId="{346B9D98-5C00-250F-2E85-76FD3A920D22}"/>
          </ac:spMkLst>
        </pc:spChg>
        <pc:spChg chg="mod">
          <ac:chgData name="Guest User" userId="S::urn:spo:anon#c437c167f923f422528aee73b5e70e5726914197d2dec7f210a84ae49e8498a7::" providerId="AD" clId="Web-{29731164-AF9A-FDB7-5F52-9EBB5F3E47A3}" dt="2022-04-04T17:52:54.457" v="269" actId="20577"/>
          <ac:spMkLst>
            <pc:docMk/>
            <pc:sldMk cId="604654217" sldId="375"/>
            <ac:spMk id="5" creationId="{36D64229-262E-4A6E-9C18-00F422DCB439}"/>
          </ac:spMkLst>
        </pc:spChg>
      </pc:sldChg>
    </pc:docChg>
  </pc:docChgLst>
  <pc:docChgLst>
    <pc:chgData name="Guest User" userId="S::urn:spo:anon#c437c167f923f422528aee73b5e70e5726914197d2dec7f210a84ae49e8498a7::" providerId="AD" clId="Web-{6FA1A60D-B20F-069C-4B03-89CE5851F394}"/>
    <pc:docChg chg="modSld">
      <pc:chgData name="Guest User" userId="S::urn:spo:anon#c437c167f923f422528aee73b5e70e5726914197d2dec7f210a84ae49e8498a7::" providerId="AD" clId="Web-{6FA1A60D-B20F-069C-4B03-89CE5851F394}" dt="2022-04-04T15:21:36.073" v="69" actId="20577"/>
      <pc:docMkLst>
        <pc:docMk/>
      </pc:docMkLst>
      <pc:sldChg chg="addSp modSp">
        <pc:chgData name="Guest User" userId="S::urn:spo:anon#c437c167f923f422528aee73b5e70e5726914197d2dec7f210a84ae49e8498a7::" providerId="AD" clId="Web-{6FA1A60D-B20F-069C-4B03-89CE5851F394}" dt="2022-04-04T15:21:36.073" v="69" actId="20577"/>
        <pc:sldMkLst>
          <pc:docMk/>
          <pc:sldMk cId="2486721525" sldId="341"/>
        </pc:sldMkLst>
        <pc:spChg chg="mod">
          <ac:chgData name="Guest User" userId="S::urn:spo:anon#c437c167f923f422528aee73b5e70e5726914197d2dec7f210a84ae49e8498a7::" providerId="AD" clId="Web-{6FA1A60D-B20F-069C-4B03-89CE5851F394}" dt="2022-04-04T15:15:30.110" v="5" actId="20577"/>
          <ac:spMkLst>
            <pc:docMk/>
            <pc:sldMk cId="2486721525" sldId="341"/>
            <ac:spMk id="100" creationId="{523D7184-991A-457B-AD7E-9585D81AD188}"/>
          </ac:spMkLst>
        </pc:spChg>
        <pc:spChg chg="mod">
          <ac:chgData name="Guest User" userId="S::urn:spo:anon#c437c167f923f422528aee73b5e70e5726914197d2dec7f210a84ae49e8498a7::" providerId="AD" clId="Web-{6FA1A60D-B20F-069C-4B03-89CE5851F394}" dt="2022-04-04T15:20:49.306" v="50" actId="14100"/>
          <ac:spMkLst>
            <pc:docMk/>
            <pc:sldMk cId="2486721525" sldId="341"/>
            <ac:spMk id="101" creationId="{C490854A-3705-D3C2-CB0B-CA528B8E7892}"/>
          </ac:spMkLst>
        </pc:spChg>
        <pc:spChg chg="add mod">
          <ac:chgData name="Guest User" userId="S::urn:spo:anon#c437c167f923f422528aee73b5e70e5726914197d2dec7f210a84ae49e8498a7::" providerId="AD" clId="Web-{6FA1A60D-B20F-069C-4B03-89CE5851F394}" dt="2022-04-04T15:20:27.556" v="47" actId="20577"/>
          <ac:spMkLst>
            <pc:docMk/>
            <pc:sldMk cId="2486721525" sldId="341"/>
            <ac:spMk id="102" creationId="{1A6A5D54-4780-E7F1-2C5A-B261190E065C}"/>
          </ac:spMkLst>
        </pc:spChg>
        <pc:spChg chg="add mod">
          <ac:chgData name="Guest User" userId="S::urn:spo:anon#c437c167f923f422528aee73b5e70e5726914197d2dec7f210a84ae49e8498a7::" providerId="AD" clId="Web-{6FA1A60D-B20F-069C-4B03-89CE5851F394}" dt="2022-04-04T15:21:36.073" v="69" actId="20577"/>
          <ac:spMkLst>
            <pc:docMk/>
            <pc:sldMk cId="2486721525" sldId="341"/>
            <ac:spMk id="103" creationId="{B04D06FE-476F-DCF7-C3DF-A504A11C4BB5}"/>
          </ac:spMkLst>
        </pc:spChg>
      </pc:sldChg>
      <pc:sldChg chg="delSp">
        <pc:chgData name="Guest User" userId="S::urn:spo:anon#c437c167f923f422528aee73b5e70e5726914197d2dec7f210a84ae49e8498a7::" providerId="AD" clId="Web-{6FA1A60D-B20F-069C-4B03-89CE5851F394}" dt="2022-04-04T15:15:12.282" v="0"/>
        <pc:sldMkLst>
          <pc:docMk/>
          <pc:sldMk cId="1695560817" sldId="366"/>
        </pc:sldMkLst>
        <pc:spChg chg="del">
          <ac:chgData name="Guest User" userId="S::urn:spo:anon#c437c167f923f422528aee73b5e70e5726914197d2dec7f210a84ae49e8498a7::" providerId="AD" clId="Web-{6FA1A60D-B20F-069C-4B03-89CE5851F394}" dt="2022-04-04T15:15:12.282" v="0"/>
          <ac:spMkLst>
            <pc:docMk/>
            <pc:sldMk cId="1695560817" sldId="366"/>
            <ac:spMk id="3" creationId="{F1048966-CD25-3754-6E9D-DB4371B1B8BB}"/>
          </ac:spMkLst>
        </pc:spChg>
      </pc:sldChg>
    </pc:docChg>
  </pc:docChgLst>
  <pc:docChgLst>
    <pc:chgData name="Guest User" userId="S::urn:spo:anon#c437c167f923f422528aee73b5e70e5726914197d2dec7f210a84ae49e8498a7::" providerId="AD" clId="Web-{C85B2C23-02EC-1BA5-CEBD-8C6435B2177C}"/>
    <pc:docChg chg="modSld">
      <pc:chgData name="Guest User" userId="S::urn:spo:anon#c437c167f923f422528aee73b5e70e5726914197d2dec7f210a84ae49e8498a7::" providerId="AD" clId="Web-{C85B2C23-02EC-1BA5-CEBD-8C6435B2177C}" dt="2022-04-04T20:39:38.181" v="72"/>
      <pc:docMkLst>
        <pc:docMk/>
      </pc:docMkLst>
      <pc:sldChg chg="addSp delSp modSp">
        <pc:chgData name="Guest User" userId="S::urn:spo:anon#c437c167f923f422528aee73b5e70e5726914197d2dec7f210a84ae49e8498a7::" providerId="AD" clId="Web-{C85B2C23-02EC-1BA5-CEBD-8C6435B2177C}" dt="2022-04-04T20:36:25.942" v="60"/>
        <pc:sldMkLst>
          <pc:docMk/>
          <pc:sldMk cId="0" sldId="257"/>
        </pc:sldMkLst>
        <pc:grpChg chg="add del mod">
          <ac:chgData name="Guest User" userId="S::urn:spo:anon#c437c167f923f422528aee73b5e70e5726914197d2dec7f210a84ae49e8498a7::" providerId="AD" clId="Web-{C85B2C23-02EC-1BA5-CEBD-8C6435B2177C}" dt="2022-04-04T20:36:25.942" v="60"/>
          <ac:grpSpMkLst>
            <pc:docMk/>
            <pc:sldMk cId="0" sldId="257"/>
            <ac:grpSpMk id="41" creationId="{C9ABEC48-0217-0553-15D1-B14AC6C53581}"/>
          </ac:grpSpMkLst>
        </pc:grpChg>
      </pc:sldChg>
      <pc:sldChg chg="delSp">
        <pc:chgData name="Guest User" userId="S::urn:spo:anon#c437c167f923f422528aee73b5e70e5726914197d2dec7f210a84ae49e8498a7::" providerId="AD" clId="Web-{C85B2C23-02EC-1BA5-CEBD-8C6435B2177C}" dt="2022-04-04T19:54:57.365" v="25"/>
        <pc:sldMkLst>
          <pc:docMk/>
          <pc:sldMk cId="0" sldId="259"/>
        </pc:sldMkLst>
        <pc:spChg chg="del">
          <ac:chgData name="Guest User" userId="S::urn:spo:anon#c437c167f923f422528aee73b5e70e5726914197d2dec7f210a84ae49e8498a7::" providerId="AD" clId="Web-{C85B2C23-02EC-1BA5-CEBD-8C6435B2177C}" dt="2022-04-04T19:54:57.365" v="25"/>
          <ac:spMkLst>
            <pc:docMk/>
            <pc:sldMk cId="0" sldId="259"/>
            <ac:spMk id="2" creationId="{332FAA88-0C1A-23EC-244B-BB586AB16ADA}"/>
          </ac:spMkLst>
        </pc:spChg>
      </pc:sldChg>
      <pc:sldChg chg="addSp delSp modSp">
        <pc:chgData name="Guest User" userId="S::urn:spo:anon#c437c167f923f422528aee73b5e70e5726914197d2dec7f210a84ae49e8498a7::" providerId="AD" clId="Web-{C85B2C23-02EC-1BA5-CEBD-8C6435B2177C}" dt="2022-04-04T20:39:38.181" v="72"/>
        <pc:sldMkLst>
          <pc:docMk/>
          <pc:sldMk cId="0" sldId="264"/>
        </pc:sldMkLst>
        <pc:spChg chg="add del">
          <ac:chgData name="Guest User" userId="S::urn:spo:anon#c437c167f923f422528aee73b5e70e5726914197d2dec7f210a84ae49e8498a7::" providerId="AD" clId="Web-{C85B2C23-02EC-1BA5-CEBD-8C6435B2177C}" dt="2022-04-04T20:39:38.181" v="72"/>
          <ac:spMkLst>
            <pc:docMk/>
            <pc:sldMk cId="0" sldId="264"/>
            <ac:spMk id="2" creationId="{3E1B1E44-BB53-2A5A-4E4F-F11B3C57DCBD}"/>
          </ac:spMkLst>
        </pc:spChg>
        <pc:spChg chg="mod">
          <ac:chgData name="Guest User" userId="S::urn:spo:anon#c437c167f923f422528aee73b5e70e5726914197d2dec7f210a84ae49e8498a7::" providerId="AD" clId="Web-{C85B2C23-02EC-1BA5-CEBD-8C6435B2177C}" dt="2022-04-04T20:39:34.494" v="71" actId="20577"/>
          <ac:spMkLst>
            <pc:docMk/>
            <pc:sldMk cId="0" sldId="264"/>
            <ac:spMk id="29" creationId="{CE4534C1-122C-4584-960F-B0117C9A488A}"/>
          </ac:spMkLst>
        </pc:spChg>
      </pc:sldChg>
      <pc:sldChg chg="delSp modSp">
        <pc:chgData name="Guest User" userId="S::urn:spo:anon#c437c167f923f422528aee73b5e70e5726914197d2dec7f210a84ae49e8498a7::" providerId="AD" clId="Web-{C85B2C23-02EC-1BA5-CEBD-8C6435B2177C}" dt="2022-04-04T20:35:31.269" v="57" actId="1076"/>
        <pc:sldMkLst>
          <pc:docMk/>
          <pc:sldMk cId="2486721525" sldId="341"/>
        </pc:sldMkLst>
        <pc:spChg chg="del">
          <ac:chgData name="Guest User" userId="S::urn:spo:anon#c437c167f923f422528aee73b5e70e5726914197d2dec7f210a84ae49e8498a7::" providerId="AD" clId="Web-{C85B2C23-02EC-1BA5-CEBD-8C6435B2177C}" dt="2022-04-04T19:54:51.162" v="24"/>
          <ac:spMkLst>
            <pc:docMk/>
            <pc:sldMk cId="2486721525" sldId="341"/>
            <ac:spMk id="100" creationId="{523D7184-991A-457B-AD7E-9585D81AD188}"/>
          </ac:spMkLst>
        </pc:spChg>
        <pc:spChg chg="mod">
          <ac:chgData name="Guest User" userId="S::urn:spo:anon#c437c167f923f422528aee73b5e70e5726914197d2dec7f210a84ae49e8498a7::" providerId="AD" clId="Web-{C85B2C23-02EC-1BA5-CEBD-8C6435B2177C}" dt="2022-04-04T20:33:56.704" v="42" actId="20577"/>
          <ac:spMkLst>
            <pc:docMk/>
            <pc:sldMk cId="2486721525" sldId="341"/>
            <ac:spMk id="102" creationId="{1A6A5D54-4780-E7F1-2C5A-B261190E065C}"/>
          </ac:spMkLst>
        </pc:spChg>
        <pc:spChg chg="mod">
          <ac:chgData name="Guest User" userId="S::urn:spo:anon#c437c167f923f422528aee73b5e70e5726914197d2dec7f210a84ae49e8498a7::" providerId="AD" clId="Web-{C85B2C23-02EC-1BA5-CEBD-8C6435B2177C}" dt="2022-04-04T20:34:29.798" v="50" actId="20577"/>
          <ac:spMkLst>
            <pc:docMk/>
            <pc:sldMk cId="2486721525" sldId="341"/>
            <ac:spMk id="103" creationId="{B04D06FE-476F-DCF7-C3DF-A504A11C4BB5}"/>
          </ac:spMkLst>
        </pc:spChg>
        <pc:spChg chg="mod">
          <ac:chgData name="Guest User" userId="S::urn:spo:anon#c437c167f923f422528aee73b5e70e5726914197d2dec7f210a84ae49e8498a7::" providerId="AD" clId="Web-{C85B2C23-02EC-1BA5-CEBD-8C6435B2177C}" dt="2022-04-04T20:35:31.269" v="57" actId="1076"/>
          <ac:spMkLst>
            <pc:docMk/>
            <pc:sldMk cId="2486721525" sldId="341"/>
            <ac:spMk id="116" creationId="{473E579E-3692-41BD-8D3D-A49F032BB7D1}"/>
          </ac:spMkLst>
        </pc:spChg>
        <pc:spChg chg="mod">
          <ac:chgData name="Guest User" userId="S::urn:spo:anon#c437c167f923f422528aee73b5e70e5726914197d2dec7f210a84ae49e8498a7::" providerId="AD" clId="Web-{C85B2C23-02EC-1BA5-CEBD-8C6435B2177C}" dt="2022-04-04T20:34:51.299" v="55" actId="20577"/>
          <ac:spMkLst>
            <pc:docMk/>
            <pc:sldMk cId="2486721525" sldId="341"/>
            <ac:spMk id="372" creationId="{00000000-0000-0000-0000-000000000000}"/>
          </ac:spMkLst>
        </pc:spChg>
        <pc:spChg chg="mod">
          <ac:chgData name="Guest User" userId="S::urn:spo:anon#c437c167f923f422528aee73b5e70e5726914197d2dec7f210a84ae49e8498a7::" providerId="AD" clId="Web-{C85B2C23-02EC-1BA5-CEBD-8C6435B2177C}" dt="2022-04-04T20:35:24.159" v="56" actId="1076"/>
          <ac:spMkLst>
            <pc:docMk/>
            <pc:sldMk cId="2486721525" sldId="341"/>
            <ac:spMk id="401" creationId="{00000000-0000-0000-0000-000000000000}"/>
          </ac:spMkLst>
        </pc:spChg>
        <pc:spChg chg="mod">
          <ac:chgData name="Guest User" userId="S::urn:spo:anon#c437c167f923f422528aee73b5e70e5726914197d2dec7f210a84ae49e8498a7::" providerId="AD" clId="Web-{C85B2C23-02EC-1BA5-CEBD-8C6435B2177C}" dt="2022-04-04T20:34:13.563" v="47" actId="20577"/>
          <ac:spMkLst>
            <pc:docMk/>
            <pc:sldMk cId="2486721525" sldId="341"/>
            <ac:spMk id="413" creationId="{00000000-0000-0000-0000-000000000000}"/>
          </ac:spMkLst>
        </pc:spChg>
      </pc:sldChg>
      <pc:sldChg chg="delSp modSp">
        <pc:chgData name="Guest User" userId="S::urn:spo:anon#c437c167f923f422528aee73b5e70e5726914197d2dec7f210a84ae49e8498a7::" providerId="AD" clId="Web-{C85B2C23-02EC-1BA5-CEBD-8C6435B2177C}" dt="2022-04-04T19:33:35.007" v="21"/>
        <pc:sldMkLst>
          <pc:docMk/>
          <pc:sldMk cId="1695560817" sldId="366"/>
        </pc:sldMkLst>
        <pc:spChg chg="del mod">
          <ac:chgData name="Guest User" userId="S::urn:spo:anon#c437c167f923f422528aee73b5e70e5726914197d2dec7f210a84ae49e8498a7::" providerId="AD" clId="Web-{C85B2C23-02EC-1BA5-CEBD-8C6435B2177C}" dt="2022-04-04T19:33:35.007" v="21"/>
          <ac:spMkLst>
            <pc:docMk/>
            <pc:sldMk cId="1695560817" sldId="366"/>
            <ac:spMk id="8" creationId="{6E60928D-F747-4E02-5F0E-A23E862AB85C}"/>
          </ac:spMkLst>
        </pc:spChg>
        <pc:spChg chg="del">
          <ac:chgData name="Guest User" userId="S::urn:spo:anon#c437c167f923f422528aee73b5e70e5726914197d2dec7f210a84ae49e8498a7::" providerId="AD" clId="Web-{C85B2C23-02EC-1BA5-CEBD-8C6435B2177C}" dt="2022-04-04T19:33:18.319" v="19"/>
          <ac:spMkLst>
            <pc:docMk/>
            <pc:sldMk cId="1695560817" sldId="366"/>
            <ac:spMk id="40" creationId="{611EBE9E-2A7C-8DB0-CAE5-712C95EA2AD3}"/>
          </ac:spMkLst>
        </pc:spChg>
        <pc:spChg chg="del">
          <ac:chgData name="Guest User" userId="S::urn:spo:anon#c437c167f923f422528aee73b5e70e5726914197d2dec7f210a84ae49e8498a7::" providerId="AD" clId="Web-{C85B2C23-02EC-1BA5-CEBD-8C6435B2177C}" dt="2022-04-04T19:33:21.069" v="20"/>
          <ac:spMkLst>
            <pc:docMk/>
            <pc:sldMk cId="1695560817" sldId="366"/>
            <ac:spMk id="42" creationId="{1B08A347-B138-5843-98E6-3B81B9906B8E}"/>
          </ac:spMkLst>
        </pc:spChg>
      </pc:sldChg>
      <pc:sldChg chg="delSp">
        <pc:chgData name="Guest User" userId="S::urn:spo:anon#c437c167f923f422528aee73b5e70e5726914197d2dec7f210a84ae49e8498a7::" providerId="AD" clId="Web-{C85B2C23-02EC-1BA5-CEBD-8C6435B2177C}" dt="2022-04-04T19:33:51.273" v="23"/>
        <pc:sldMkLst>
          <pc:docMk/>
          <pc:sldMk cId="3514561185" sldId="374"/>
        </pc:sldMkLst>
        <pc:spChg chg="del">
          <ac:chgData name="Guest User" userId="S::urn:spo:anon#c437c167f923f422528aee73b5e70e5726914197d2dec7f210a84ae49e8498a7::" providerId="AD" clId="Web-{C85B2C23-02EC-1BA5-CEBD-8C6435B2177C}" dt="2022-04-04T19:33:48.710" v="22"/>
          <ac:spMkLst>
            <pc:docMk/>
            <pc:sldMk cId="3514561185" sldId="374"/>
            <ac:spMk id="2" creationId="{71601D73-6075-4594-3641-75266AC8AC50}"/>
          </ac:spMkLst>
        </pc:spChg>
        <pc:spChg chg="del">
          <ac:chgData name="Guest User" userId="S::urn:spo:anon#c437c167f923f422528aee73b5e70e5726914197d2dec7f210a84ae49e8498a7::" providerId="AD" clId="Web-{C85B2C23-02EC-1BA5-CEBD-8C6435B2177C}" dt="2022-04-04T19:33:51.273" v="23"/>
          <ac:spMkLst>
            <pc:docMk/>
            <pc:sldMk cId="3514561185" sldId="374"/>
            <ac:spMk id="11" creationId="{A9B97C9C-0C93-045F-4501-F39E80FF554F}"/>
          </ac:spMkLst>
        </pc:spChg>
      </pc:sldChg>
      <pc:sldChg chg="modSp">
        <pc:chgData name="Guest User" userId="S::urn:spo:anon#c437c167f923f422528aee73b5e70e5726914197d2dec7f210a84ae49e8498a7::" providerId="AD" clId="Web-{C85B2C23-02EC-1BA5-CEBD-8C6435B2177C}" dt="2022-04-04T19:57:48.885" v="26" actId="1076"/>
        <pc:sldMkLst>
          <pc:docMk/>
          <pc:sldMk cId="604654217" sldId="375"/>
        </pc:sldMkLst>
        <pc:spChg chg="mod">
          <ac:chgData name="Guest User" userId="S::urn:spo:anon#c437c167f923f422528aee73b5e70e5726914197d2dec7f210a84ae49e8498a7::" providerId="AD" clId="Web-{C85B2C23-02EC-1BA5-CEBD-8C6435B2177C}" dt="2022-04-04T18:27:59.046" v="17" actId="20577"/>
          <ac:spMkLst>
            <pc:docMk/>
            <pc:sldMk cId="604654217" sldId="375"/>
            <ac:spMk id="3" creationId="{346B9D98-5C00-250F-2E85-76FD3A920D22}"/>
          </ac:spMkLst>
        </pc:spChg>
        <pc:cxnChg chg="mod">
          <ac:chgData name="Guest User" userId="S::urn:spo:anon#c437c167f923f422528aee73b5e70e5726914197d2dec7f210a84ae49e8498a7::" providerId="AD" clId="Web-{C85B2C23-02EC-1BA5-CEBD-8C6435B2177C}" dt="2022-04-04T19:57:48.885" v="26" actId="1076"/>
          <ac:cxnSpMkLst>
            <pc:docMk/>
            <pc:sldMk cId="604654217" sldId="375"/>
            <ac:cxnSpMk id="11" creationId="{80DA06C6-E09C-08BC-D6FB-BC20D8957044}"/>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60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11</a:t>
            </a:fld>
            <a:endParaRPr sz="1200">
              <a:latin typeface="Calibri"/>
              <a:ea typeface="Calibri"/>
              <a:cs typeface="Calibri"/>
              <a:sym typeface="Calibri"/>
            </a:endParaRPr>
          </a:p>
        </p:txBody>
      </p:sp>
    </p:spTree>
    <p:extLst>
      <p:ext uri="{BB962C8B-B14F-4D97-AF65-F5344CB8AC3E}">
        <p14:creationId xmlns:p14="http://schemas.microsoft.com/office/powerpoint/2010/main" val="365837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3949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3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9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61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76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9" name="Google Shape;18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234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2" name="Google Shape;70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462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49" name="Google Shape;84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56" name="Google Shape;85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24" name="Google Shape;924;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a:p>
        </p:txBody>
      </p:sp>
      <p:sp>
        <p:nvSpPr>
          <p:cNvPr id="234" name="Google Shape;234;p3: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a:pPr algn="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43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2" name="Google Shape;32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9591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28" imgW="395" imgH="396" progId="TCLayout.ActiveDocument.1">
                  <p:embed/>
                </p:oleObj>
              </mc:Choice>
              <mc:Fallback>
                <p:oleObj name="think-cell Slide" r:id="rId28" imgW="395" imgH="396" progId="TCLayout.ActiveDocument.1">
                  <p:embed/>
                  <p:pic>
                    <p:nvPicPr>
                      <p:cNvPr id="2" name="Object 1" hidden="1">
                        <a:extLst>
                          <a:ext uri="{FF2B5EF4-FFF2-40B4-BE49-F238E27FC236}">
                            <a16:creationId xmlns:a16="http://schemas.microsoft.com/office/drawing/2014/main" id="{2A09A772-12FD-42B7-B78A-0555D5231886}"/>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8392"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s://dsva.slack.com/archives/C02TUH5U3HS/p1649123457144739" TargetMode="External"/><Relationship Id="rId4" Type="http://schemas.openxmlformats.org/officeDocument/2006/relationships/hyperlink" Target="https://app.zenhub.com/workspaces/1095b-tax-form-61e19735167b2500170b2146/issues/department-of-veterans-affairs/va.gov-team/38709"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department-of-veterans-affairs/vets-api/pull/9457" TargetMode="External"/><Relationship Id="rId13" Type="http://schemas.openxmlformats.org/officeDocument/2006/relationships/image" Target="../media/image38.png"/><Relationship Id="rId3" Type="http://schemas.openxmlformats.org/officeDocument/2006/relationships/hyperlink" Target="https://app.zenhub.com/workspaces/1095b-tax-form-61e19735167b2500170b2146/issues/department-of-veterans-affairs/va.gov-team/39227" TargetMode="External"/><Relationship Id="rId7" Type="http://schemas.openxmlformats.org/officeDocument/2006/relationships/hyperlink" Target="https://app.zenhub.com/workspaces/1095b-tax-form-61e19735167b2500170b2146/issues/department-of-veterans-affairs/va.gov-team/38351" TargetMode="Externa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9290" TargetMode="External"/><Relationship Id="rId11" Type="http://schemas.openxmlformats.org/officeDocument/2006/relationships/hyperlink" Target="https://github.com/department-of-veterans-affairs/vets-website/pull/20693" TargetMode="External"/><Relationship Id="rId5" Type="http://schemas.openxmlformats.org/officeDocument/2006/relationships/hyperlink" Target="https://app.zenhub.com/workspaces/1095b-tax-form-61e19735167b2500170b2146/issues/department-of-veterans-affairs/va.gov-team/38097" TargetMode="External"/><Relationship Id="rId10" Type="http://schemas.openxmlformats.org/officeDocument/2006/relationships/hyperlink" Target="https://github.com/department-of-veterans-affairs/vets-api/pull/9430" TargetMode="External"/><Relationship Id="rId4" Type="http://schemas.openxmlformats.org/officeDocument/2006/relationships/hyperlink" Target="https://app.zenhub.com/workspaces/1095b-tax-form-61e19735167b2500170b2146/issues/department-of-veterans-affairs/va.gov-team/39226" TargetMode="External"/><Relationship Id="rId9" Type="http://schemas.openxmlformats.org/officeDocument/2006/relationships/hyperlink" Target="https://github.com/department-of-veterans-affairs/vets-api/pull/9423"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8387" TargetMode="External"/><Relationship Id="rId13" Type="http://schemas.openxmlformats.org/officeDocument/2006/relationships/hyperlink" Target="https://depo-platform-documentation.scrollhelp.site/developer-docs/How-to-request-support-from-VA-508-Office.1857913061.html" TargetMode="External"/><Relationship Id="rId3" Type="http://schemas.openxmlformats.org/officeDocument/2006/relationships/slideLayout" Target="../slideLayouts/slideLayout6.xml"/><Relationship Id="rId7" Type="http://schemas.openxmlformats.org/officeDocument/2006/relationships/hyperlink" Target="https://app.zenhub.com/workspaces/1095b-tax-form-61e19735167b2500170b2146/issues/department-of-veterans-affairs/va.gov-team/38267" TargetMode="External"/><Relationship Id="rId12" Type="http://schemas.openxmlformats.org/officeDocument/2006/relationships/hyperlink" Target="https://github.com/department-of-veterans-affairs/va.gov-team/blob/master/products/health-care/1095b-tax-form/product/Accessiblity/Accessibility%20check%20new%20IRS%20document%203.25.2022.pdf" TargetMode="Externa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11" Type="http://schemas.openxmlformats.org/officeDocument/2006/relationships/image" Target="../media/image39.png"/><Relationship Id="rId5" Type="http://schemas.openxmlformats.org/officeDocument/2006/relationships/oleObject" Target="../embeddings/oleObject4.bin"/><Relationship Id="rId10" Type="http://schemas.openxmlformats.org/officeDocument/2006/relationships/hyperlink" Target="https://app.zenhub.com/workspaces/1095b-tax-form-61e19735167b2500170b2146/issues/department-of-veterans-affairs/va.gov-team/39304" TargetMode="External"/><Relationship Id="rId4" Type="http://schemas.openxmlformats.org/officeDocument/2006/relationships/notesSlide" Target="../notesSlides/notesSlide12.xml"/><Relationship Id="rId9" Type="http://schemas.openxmlformats.org/officeDocument/2006/relationships/hyperlink" Target="https://app.zenhub.com/workspaces/1095b-tax-form-61e19735167b2500170b2146/issues/department-of-veterans-affairs/va.gov-team/38903"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vajira.max.gov/servicedesk/customer/portal/12/CMDMRP-2269" TargetMode="External"/><Relationship Id="rId13" Type="http://schemas.openxmlformats.org/officeDocument/2006/relationships/hyperlink" Target="https://va.gov/profile/notifications" TargetMode="External"/><Relationship Id="rId3" Type="http://schemas.openxmlformats.org/officeDocument/2006/relationships/slideLayout" Target="../slideLayouts/slideLayout6.xml"/><Relationship Id="rId7" Type="http://schemas.openxmlformats.org/officeDocument/2006/relationships/hyperlink" Target="https://github.com/department-of-veterans-affairs/va.gov-team/blob/master/products/health-care/1095b-tax-form/Content/VA%20Notify/DRAFT%201095-B%20VANotify%20templates.docx" TargetMode="External"/><Relationship Id="rId12" Type="http://schemas.openxmlformats.org/officeDocument/2006/relationships/hyperlink" Target="https://www.va.gov/records/download-your-irs-1095-b" TargetMode="Externa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9446" TargetMode="External"/><Relationship Id="rId5" Type="http://schemas.openxmlformats.org/officeDocument/2006/relationships/oleObject" Target="../embeddings/oleObject4.bin"/><Relationship Id="rId10" Type="http://schemas.openxmlformats.org/officeDocument/2006/relationships/hyperlink" Target="https://app.zenhub.com/workspaces/1095b-tax-form-61e19735167b2500170b2146/issues/department-of-veterans-affairs/va.gov-team/39020" TargetMode="External"/><Relationship Id="rId4" Type="http://schemas.openxmlformats.org/officeDocument/2006/relationships/notesSlide" Target="../notesSlides/notesSlide13.xml"/><Relationship Id="rId9" Type="http://schemas.openxmlformats.org/officeDocument/2006/relationships/hyperlink" Target="https://github.com/department-of-veterans-affairs/va.gov-team/blob/master/products/health-care/1095b-tax-form/post-MVP%20future%20opt-in%20considerations/email%20update%20regarding%20VA%20Profile%20opt-in%20ticket%204.4.2022.pdf" TargetMode="External"/><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2" Type="http://schemas.openxmlformats.org/officeDocument/2006/relationships/hyperlink" Target="https://app.zenhub.com/workspaces/1095b-tax-form-61e19735167b2500170b2146/issues/department-of-veterans-affairs/va.gov-team/39071"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9072" TargetMode="External"/><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hyperlink" Target="https://github.com/department-of-veterans-affairs/va.gov-team/blob/master/products/health-care/1095b-tax-form/design/Care%20in%20Community%20interim%20work/V2%20CC%20Journey-040522.pdf" TargetMode="External"/><Relationship Id="rId4" Type="http://schemas.openxmlformats.org/officeDocument/2006/relationships/hyperlink" Target="https://app.zenhub.com/workspaces/1095b-tax-form-61e19735167b2500170b2146/issues/department-of-veterans-affairs/va.gov-team/3907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9177" TargetMode="External"/><Relationship Id="rId2" Type="http://schemas.openxmlformats.org/officeDocument/2006/relationships/hyperlink" Target="https://app.zenhub.com/workspaces/1095b-tax-form-61e19735167b2500170b2146/issues/department-of-veterans-affairs/va.gov-team/39072" TargetMode="External"/><Relationship Id="rId1" Type="http://schemas.openxmlformats.org/officeDocument/2006/relationships/slideLayout" Target="../slideLayouts/slideLayout6.xml"/><Relationship Id="rId6" Type="http://schemas.openxmlformats.org/officeDocument/2006/relationships/hyperlink" Target="https://dvagov.sharepoint.com/sites/OITEPMOHealth/cc/Arch/SitePages/CC_Products_and_HLIDs.aspx" TargetMode="External"/><Relationship Id="rId5" Type="http://schemas.openxmlformats.org/officeDocument/2006/relationships/image" Target="../media/image43.png"/><Relationship Id="rId4" Type="http://schemas.openxmlformats.org/officeDocument/2006/relationships/hyperlink" Target="https://app.zenhub.com/workspaces/1095b-tax-form-61e19735167b2500170b2146/issues/department-of-veterans-affairs/va.gov-team/3917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Final%20documents/HEC/HEC%20call%20center%201095-B%20FAQ%204.4.22.docx" TargetMode="External"/><Relationship Id="rId13" Type="http://schemas.openxmlformats.org/officeDocument/2006/relationships/hyperlink" Target="https://app.zenhub.com/workspaces/1095b-tax-form-61e19735167b2500170b2146/issues/department-of-veterans-affairs/va.gov-team/38038" TargetMode="External"/><Relationship Id="rId18" Type="http://schemas.openxmlformats.org/officeDocument/2006/relationships/hyperlink" Target="https://app.zenhub.com/workspaces/1095b-tax-form-61e19735167b2500170b2146/issues/department-of-veterans-affairs/va.gov-team/38902" TargetMode="External"/><Relationship Id="rId26" Type="http://schemas.openxmlformats.org/officeDocument/2006/relationships/hyperlink" Target="https://github.com/department-of-veterans-affairs/va.gov-team/blob/master/products/health-care/1095b-tax-form/Content/VA%20Notify/DRAFT%201095-B%20VANotify%20templates.docx" TargetMode="External"/><Relationship Id="rId3" Type="http://schemas.openxmlformats.org/officeDocument/2006/relationships/slideLayout" Target="../slideLayouts/slideLayout2.xml"/><Relationship Id="rId21" Type="http://schemas.openxmlformats.org/officeDocument/2006/relationships/hyperlink" Target="https://dsva.slack.com/archives/C02TUH5U3HS/p1649117562251479" TargetMode="External"/><Relationship Id="rId7" Type="http://schemas.openxmlformats.org/officeDocument/2006/relationships/hyperlink" Target="https://app.zenhub.com/workspaces/1095b-tax-form-61e19735167b2500170b2146/issues/department-of-veterans-affairs/va.gov-team/39042" TargetMode="External"/><Relationship Id="rId12" Type="http://schemas.openxmlformats.org/officeDocument/2006/relationships/hyperlink" Target="https://github.com/department-of-veterans-affairs/va.gov-team/blob/master/products/health-care/1095b-tax-form/product/DRAFT%20product_guide_-_contact_center_review%20040522%20(1).pdf" TargetMode="External"/><Relationship Id="rId17" Type="http://schemas.openxmlformats.org/officeDocument/2006/relationships/hyperlink" Target="https://github.com/department-of-veterans-affairs/va.gov-team/blob/master/products/health-care/1095b-tax-form/design/designs%20sprint%205/1095-b_Unauthenticated%20state_Mobile%202.pdf" TargetMode="External"/><Relationship Id="rId25" Type="http://schemas.openxmlformats.org/officeDocument/2006/relationships/hyperlink" Target="https://app.zenhub.com/workspaces/1095b-tax-form-61e19735167b2500170b2146/issues/department-of-veterans-affairs/va.gov-team/39446" TargetMode="External"/><Relationship Id="rId2" Type="http://schemas.openxmlformats.org/officeDocument/2006/relationships/tags" Target="../tags/tag9.xml"/><Relationship Id="rId16" Type="http://schemas.openxmlformats.org/officeDocument/2006/relationships/hyperlink" Target="https://github.com/department-of-veterans-affairs/va.gov-team/blob/master/products/health-care/1095b-tax-form/design/designs%20sprint%205/1095-b_Technical%20error_Mobile.pdf" TargetMode="External"/><Relationship Id="rId20" Type="http://schemas.openxmlformats.org/officeDocument/2006/relationships/hyperlink" Target="https://app.zenhub.com/workspaces/1095b-tax-form-61e19735167b2500170b2146/issues/department-of-veterans-affairs/va.gov-team/39172" TargetMode="Externa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8708" TargetMode="External"/><Relationship Id="rId24" Type="http://schemas.openxmlformats.org/officeDocument/2006/relationships/hyperlink" Target="https://app.zenhub.com/workspaces/1095b-tax-form-61e19735167b2500170b2146/issues/department-of-veterans-affairs/va.gov-team/38709" TargetMode="External"/><Relationship Id="rId5" Type="http://schemas.openxmlformats.org/officeDocument/2006/relationships/oleObject" Target="../embeddings/oleObject7.bin"/><Relationship Id="rId15" Type="http://schemas.openxmlformats.org/officeDocument/2006/relationships/hyperlink" Target="https://github.com/department-of-veterans-affairs/va.gov-team/blob/master/products/health-care/1095b-tax-form/design/designs%20sprint%205/1095-b_Success_Mobile.pdf" TargetMode="External"/><Relationship Id="rId23" Type="http://schemas.openxmlformats.org/officeDocument/2006/relationships/hyperlink" Target="https://dsva.slack.com/archives/C02TUH5U3HS/p1649123457144739" TargetMode="External"/><Relationship Id="rId10" Type="http://schemas.openxmlformats.org/officeDocument/2006/relationships/hyperlink" Target="https://github.com/department-of-veterans-affairs/va.gov-team/blob/master/products/health-care/1095b-tax-form/Final%20documents/HEC/HEC%20call%20center%201095-B%20Fact%20Sheet%204.4.22.docx" TargetMode="External"/><Relationship Id="rId19" Type="http://schemas.openxmlformats.org/officeDocument/2006/relationships/hyperlink" Target="https://app.zenhub.com/workspaces/1095b-tax-form-61e19735167b2500170b2146/issues/department-of-veterans-affairs/va.gov-team/39275" TargetMode="External"/><Relationship Id="rId4" Type="http://schemas.openxmlformats.org/officeDocument/2006/relationships/notesSlide" Target="../notesSlides/notesSlide17.xml"/><Relationship Id="rId9" Type="http://schemas.openxmlformats.org/officeDocument/2006/relationships/hyperlink" Target="https://github.com/department-of-veterans-affairs/va.gov-team/blob/master/products/health-care/1095b-tax-form/Final%20documents/HEC/HEC%20call%20center%201095-B%20User%20Guide%204.4.22.docx" TargetMode="External"/><Relationship Id="rId14" Type="http://schemas.openxmlformats.org/officeDocument/2006/relationships/hyperlink" Target="https://github.com/department-of-veterans-affairs/va.gov-team/blob/master/products/health-care/1095b-tax-form/design/designs%20sprint%205/1095-b_No%201095-B%20Available_Mobile.pdf" TargetMode="External"/><Relationship Id="rId22" Type="http://schemas.openxmlformats.org/officeDocument/2006/relationships/hyperlink" Target="https://app.zenhub.com/workspaces/1095b-tax-form-61e19735167b2500170b2146/issues/department-of-veterans-affairs/va.gov-team/38392"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department-of-veterans-affairs/vets-api/pull/9457" TargetMode="External"/><Relationship Id="rId13" Type="http://schemas.openxmlformats.org/officeDocument/2006/relationships/hyperlink" Target="https://github.com/department-of-veterans-affairs/vets-website/pull/20619/" TargetMode="External"/><Relationship Id="rId18" Type="http://schemas.openxmlformats.org/officeDocument/2006/relationships/hyperlink" Target="https://app.zenhub.com/workspaces/1095b-tax-form-61e19735167b2500170b2146/issues/department-of-veterans-affairs/va.gov-team/38387"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9227" TargetMode="External"/><Relationship Id="rId12" Type="http://schemas.openxmlformats.org/officeDocument/2006/relationships/hyperlink" Target="https://app.zenhub.com/workspaces/1095b-tax-form-61e19735167b2500170b2146/issues/department-of-veterans-affairs/va.gov-team/38097" TargetMode="External"/><Relationship Id="rId17" Type="http://schemas.openxmlformats.org/officeDocument/2006/relationships/hyperlink" Target="https://github.com/department-of-veterans-affairs/va.gov-team/blob/master/products/health-care/1095b-tax-form/product/Accessiblity/Accessibility%20check%20new%20IRS%20document%203.25.2022.pdf" TargetMode="External"/><Relationship Id="rId2" Type="http://schemas.openxmlformats.org/officeDocument/2006/relationships/tags" Target="../tags/tag10.xml"/><Relationship Id="rId16" Type="http://schemas.openxmlformats.org/officeDocument/2006/relationships/hyperlink" Target="https://app.zenhub.com/workspaces/1095b-tax-form-61e19735167b2500170b2146/issues/department-of-veterans-affairs/va.gov-team/38267" TargetMode="Externa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9226" TargetMode="External"/><Relationship Id="rId5" Type="http://schemas.openxmlformats.org/officeDocument/2006/relationships/oleObject" Target="../embeddings/oleObject7.bin"/><Relationship Id="rId15" Type="http://schemas.openxmlformats.org/officeDocument/2006/relationships/hyperlink" Target="https://app.zenhub.com/workspaces/1095b-tax-form-61e19735167b2500170b2146/issues/department-of-veterans-affairs/va.gov-team/39290" TargetMode="External"/><Relationship Id="rId10" Type="http://schemas.openxmlformats.org/officeDocument/2006/relationships/hyperlink" Target="https://github.com/department-of-veterans-affairs/vets-api/pull/9430" TargetMode="External"/><Relationship Id="rId4" Type="http://schemas.openxmlformats.org/officeDocument/2006/relationships/notesSlide" Target="../notesSlides/notesSlide18.xml"/><Relationship Id="rId9" Type="http://schemas.openxmlformats.org/officeDocument/2006/relationships/hyperlink" Target="https://github.com/department-of-veterans-affairs/vets-api/pull/9423" TargetMode="External"/><Relationship Id="rId14" Type="http://schemas.openxmlformats.org/officeDocument/2006/relationships/hyperlink" Target="https://github.com/department-of-veterans-affairs/vets-website/pull/20693"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epo-platform-documentation.scrollhelp.site/developer-docs/How-to-request-support-from-VA-508-Office.1857913061.html" TargetMode="External"/><Relationship Id="rId13" Type="http://schemas.openxmlformats.org/officeDocument/2006/relationships/hyperlink" Target="https://vajira.max.gov/servicedesk/customer/portal/12/CMDMRP-2269"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8903" TargetMode="External"/><Relationship Id="rId12" Type="http://schemas.openxmlformats.org/officeDocument/2006/relationships/hyperlink" Target="https://app.zenhub.com/workspaces/1095b-tax-form-61e19735167b2500170b2146/issues/department-of-veterans-affairs/va.gov-team/39020" TargetMode="Externa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8039" TargetMode="External"/><Relationship Id="rId5" Type="http://schemas.openxmlformats.org/officeDocument/2006/relationships/oleObject" Target="../embeddings/oleObject7.bin"/><Relationship Id="rId10" Type="http://schemas.openxmlformats.org/officeDocument/2006/relationships/hyperlink" Target="https://app.zenhub.com/workspaces/1095b-tax-form-61e19735167b2500170b2146/issues/department-of-veterans-affairs/va.gov-team/39304" TargetMode="External"/><Relationship Id="rId4" Type="http://schemas.openxmlformats.org/officeDocument/2006/relationships/notesSlide" Target="../notesSlides/notesSlide19.xml"/><Relationship Id="rId9" Type="http://schemas.openxmlformats.org/officeDocument/2006/relationships/hyperlink" Target="https://github.com/department-of-veterans-affairs/va.gov-team/blob/master/products/health-care/1095b-tax-form/product/Accessiblity/Accessibility%20check%20new%20IRS%20document%203.25.2022.pdf" TargetMode="External"/><Relationship Id="rId14" Type="http://schemas.openxmlformats.org/officeDocument/2006/relationships/hyperlink" Target="https://github.com/department-of-veterans-affairs/va.gov-team/blob/master/products/health-care/1095b-tax-form/post-MVP%20future%20opt-in%20considerations/email%20update%20regarding%20VA%20Profile%20opt-in%20ticket%204.4.2022.pdf"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Care%20in%20Community%20interim%20work/V2%20CC%20Journey-040522.pdf"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9072" TargetMode="External"/><Relationship Id="rId12" Type="http://schemas.openxmlformats.org/officeDocument/2006/relationships/hyperlink" Target="https://app.zenhub.com/workspaces/1095b-tax-form-61e19735167b2500170b2146/issues/department-of-veterans-affairs/va.gov-team/39177" TargetMode="Externa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hyperlink" Target="https://dvagov.sharepoint.com/sites/OITEPMOHealth/cc/Arch/SitePages/CC_Products_and_HLIDs.aspx" TargetMode="External"/><Relationship Id="rId5" Type="http://schemas.openxmlformats.org/officeDocument/2006/relationships/oleObject" Target="../embeddings/oleObject7.bin"/><Relationship Id="rId10" Type="http://schemas.openxmlformats.org/officeDocument/2006/relationships/hyperlink" Target="https://app.zenhub.com/workspaces/1095b-tax-form-61e19735167b2500170b2146/issues/department-of-veterans-affairs/va.gov-team/39176" TargetMode="External"/><Relationship Id="rId4" Type="http://schemas.openxmlformats.org/officeDocument/2006/relationships/notesSlide" Target="../notesSlides/notesSlide20.xml"/><Relationship Id="rId9" Type="http://schemas.openxmlformats.org/officeDocument/2006/relationships/hyperlink" Target="https://app.zenhub.com/workspaces/1095b-tax-form-61e19735167b2500170b2146/issues/department-of-veterans-affairs/va.gov-team/39071"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31.png"/><Relationship Id="rId4" Type="http://schemas.openxmlformats.org/officeDocument/2006/relationships/notesSlide" Target="../notesSlides/notesSlide23.xml"/><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31.png"/><Relationship Id="rId4" Type="http://schemas.openxmlformats.org/officeDocument/2006/relationships/notesSlide" Target="../notesSlides/notesSlide5.xml"/><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designs%20sprint%205/1095-b_No%201095-B%20Available_Mobile.pdf" TargetMode="External"/><Relationship Id="rId13" Type="http://schemas.openxmlformats.org/officeDocument/2006/relationships/hyperlink" Target="https://app.zenhub.com/workspaces/1095b-tax-form-61e19735167b2500170b2146/issues/department-of-veterans-affairs/va.gov-team/38708" TargetMode="External"/><Relationship Id="rId18" Type="http://schemas.openxmlformats.org/officeDocument/2006/relationships/image" Target="../media/image33.png"/><Relationship Id="rId3" Type="http://schemas.openxmlformats.org/officeDocument/2006/relationships/hyperlink" Target="https://github.com/department-of-veterans-affairs/va.gov-team/blob/master/products/health-care/1095b-tax-form/Final%20documents/HEC/HEC%20call%20center%201095-B%20User%20Guide%204.4.22.docx" TargetMode="External"/><Relationship Id="rId7" Type="http://schemas.openxmlformats.org/officeDocument/2006/relationships/hyperlink" Target="https://github.com/department-of-veterans-affairs/va.gov-team/blob/master/products/health-care/1095b-tax-form/product/DRAFT%20product_guide_-_contact_center_review%20040522%20(1).pdf" TargetMode="External"/><Relationship Id="rId12" Type="http://schemas.openxmlformats.org/officeDocument/2006/relationships/hyperlink" Target="https://app.zenhub.com/workspaces/1095b-tax-form-61e19735167b2500170b2146/issues/department-of-veterans-affairs/va.gov-team/39042" TargetMode="External"/><Relationship Id="rId17" Type="http://schemas.openxmlformats.org/officeDocument/2006/relationships/hyperlink" Target="https://app.zenhub.com/workspaces/1095b-tax-form-61e19735167b2500170b2146/issues/department-of-veterans-affairs/va.gov-team/39172" TargetMode="External"/><Relationship Id="rId2" Type="http://schemas.openxmlformats.org/officeDocument/2006/relationships/notesSlide" Target="../notesSlides/notesSlide9.xml"/><Relationship Id="rId16" Type="http://schemas.openxmlformats.org/officeDocument/2006/relationships/hyperlink" Target="https://app.zenhub.com/workspaces/1095b-tax-form-61e19735167b2500170b2146/issues/department-of-veterans-affairs/va.gov-team/39275" TargetMode="External"/><Relationship Id="rId20"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hyperlink" Target="https://dsva.slack.com/archives/C02TUH5U3HS/p1649117562251479" TargetMode="External"/><Relationship Id="rId11" Type="http://schemas.openxmlformats.org/officeDocument/2006/relationships/hyperlink" Target="https://github.com/department-of-veterans-affairs/va.gov-team/blob/master/products/health-care/1095b-tax-form/design/designs%20sprint%205/1095-b_Unauthenticated%20state_Mobile%202.pdf" TargetMode="External"/><Relationship Id="rId5" Type="http://schemas.openxmlformats.org/officeDocument/2006/relationships/hyperlink" Target="https://github.com/department-of-veterans-affairs/va.gov-team/blob/master/products/health-care/1095b-tax-form/Final%20documents/HEC/HEC%20call%20center%201095-B%20FAQ%204.4.22.docx" TargetMode="External"/><Relationship Id="rId15" Type="http://schemas.openxmlformats.org/officeDocument/2006/relationships/hyperlink" Target="https://app.zenhub.com/workspaces/1095b-tax-form-61e19735167b2500170b2146/issues/department-of-veterans-affairs/va.gov-team/38902" TargetMode="External"/><Relationship Id="rId10" Type="http://schemas.openxmlformats.org/officeDocument/2006/relationships/hyperlink" Target="https://github.com/department-of-veterans-affairs/va.gov-team/blob/master/products/health-care/1095b-tax-form/design/designs%20sprint%205/1095-b_Technical%20error_Mobile.pdf" TargetMode="External"/><Relationship Id="rId19" Type="http://schemas.openxmlformats.org/officeDocument/2006/relationships/image" Target="../media/image34.png"/><Relationship Id="rId4" Type="http://schemas.openxmlformats.org/officeDocument/2006/relationships/hyperlink" Target="https://github.com/department-of-veterans-affairs/va.gov-team/blob/master/products/health-care/1095b-tax-form/Final%20documents/HEC/HEC%20call%20center%201095-B%20Fact%20Sheet%204.4.22.docx" TargetMode="External"/><Relationship Id="rId9" Type="http://schemas.openxmlformats.org/officeDocument/2006/relationships/hyperlink" Target="https://github.com/department-of-veterans-affairs/va.gov-team/blob/master/products/health-care/1095b-tax-form/design/designs%20sprint%205/1095-b_Success_Mobile.pdf" TargetMode="External"/><Relationship Id="rId14" Type="http://schemas.openxmlformats.org/officeDocument/2006/relationships/hyperlink" Target="https://app.zenhub.com/workspaces/1095b-tax-form-61e19735167b2500170b2146/issues/department-of-veterans-affairs/va.gov-team/380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5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April 5</a:t>
            </a:r>
            <a:r>
              <a:rPr lang="en-US" baseline="30000"/>
              <a:t>th</a:t>
            </a:r>
            <a:r>
              <a:rPr lang="en-US"/>
              <a: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10" name="Rectangle 9">
            <a:extLst>
              <a:ext uri="{FF2B5EF4-FFF2-40B4-BE49-F238E27FC236}">
                <a16:creationId xmlns:a16="http://schemas.microsoft.com/office/drawing/2014/main" id="{389A6555-68BD-49FE-A450-63908B6BC5AF}"/>
              </a:ext>
            </a:extLst>
          </p:cNvPr>
          <p:cNvSpPr/>
          <p:nvPr/>
        </p:nvSpPr>
        <p:spPr>
          <a:xfrm>
            <a:off x="970" y="-1657"/>
            <a:ext cx="12189372"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7171079" cy="1012585"/>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3200">
                <a:solidFill>
                  <a:schemeClr val="dk1"/>
                </a:solidFill>
                <a:latin typeface="PT Serif"/>
                <a:ea typeface="PT Serif"/>
                <a:cs typeface="PT Serif"/>
                <a:sym typeface="PT Serif"/>
              </a:rPr>
              <a:t>We prepared the VA call center to answer questions about our product </a:t>
            </a:r>
            <a:endParaRPr lang="en-US" sz="3200" b="0" i="0" u="none" strike="noStrike" cap="none">
              <a:solidFill>
                <a:schemeClr val="dk1"/>
              </a:solidFill>
              <a:latin typeface="PT Serif"/>
              <a:ea typeface="PT Serif"/>
              <a:cs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5" name="Google Shape;605;p14"/>
          <p:cNvSpPr txBox="1"/>
          <p:nvPr/>
        </p:nvSpPr>
        <p:spPr>
          <a:xfrm>
            <a:off x="414195" y="1926807"/>
            <a:ext cx="5248996" cy="74328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Collaboration cycle: Contact center review</a:t>
            </a: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Update call center product video to reflect changes from sitewide content</a:t>
            </a:r>
            <a:endParaRPr lang="en-US">
              <a:solidFill>
                <a:schemeClr val="tx1">
                  <a:lumMod val="50000"/>
                  <a:lumOff val="50000"/>
                </a:schemeClr>
              </a:solidFill>
            </a:endParaRPr>
          </a:p>
        </p:txBody>
      </p:sp>
      <p:sp>
        <p:nvSpPr>
          <p:cNvPr id="609" name="Google Shape;609;p14"/>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latin typeface="Source Sans Pro"/>
                <a:ea typeface="Source Sans Pro"/>
                <a:hlinkClick r:id="rId5"/>
              </a:rPr>
              <a:t>v</a:t>
            </a:r>
            <a:r>
              <a:rPr lang="en-US" sz="1200">
                <a:solidFill>
                  <a:srgbClr val="000000"/>
                </a:solidFill>
                <a:latin typeface="Source Sans Pro"/>
                <a:ea typeface="Source Sans Pro"/>
                <a:sym typeface="Arial"/>
                <a:hlinkClick r:id="rId5"/>
              </a:rPr>
              <a:t>ideo</a:t>
            </a:r>
            <a:r>
              <a:rPr lang="en-US" sz="1200">
                <a:solidFill>
                  <a:srgbClr val="000000"/>
                </a:solidFill>
                <a:latin typeface="Source Sans Pro"/>
                <a:ea typeface="Source Sans Pro"/>
                <a:sym typeface="Arial"/>
              </a:rPr>
              <a:t> &amp; </a:t>
            </a:r>
            <a:r>
              <a:rPr lang="en-US" sz="1200">
                <a:solidFill>
                  <a:srgbClr val="000000"/>
                </a:solidFill>
                <a:latin typeface="Source Sans Pro"/>
                <a:ea typeface="Source Sans Pro"/>
                <a:sym typeface="Arial"/>
                <a:hlinkClick r:id="rId3"/>
              </a:rPr>
              <a:t>ticket</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a:t>
            </a:r>
            <a:r>
              <a:rPr lang="en-US" sz="1200" b="0" i="0" u="none" strike="noStrike" cap="none">
                <a:solidFill>
                  <a:srgbClr val="747C74"/>
                </a:solidFill>
                <a:latin typeface="Source Sans Pro"/>
                <a:ea typeface="Source Sans Pro"/>
                <a:cs typeface="Source Sans Pro"/>
                <a:sym typeface="Source Sans Pro"/>
              </a:rPr>
              <a:t> Sprint 5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600"/>
              <a:t>New product video delivered to Jason Woodman and Steven Tarlow on April 1</a:t>
            </a:r>
            <a:endParaRPr lang="en-US"/>
          </a:p>
          <a:p>
            <a:r>
              <a:rPr lang="en-US" sz="1600"/>
              <a:t>All Contact Center review deliverables are with the Jason and Steven, and we're awaiting feedback</a:t>
            </a:r>
          </a:p>
        </p:txBody>
      </p:sp>
      <p:pic>
        <p:nvPicPr>
          <p:cNvPr id="6" name="Picture 6" descr="Graphical user interface, text, application, email&#10;&#10;Description automatically generated">
            <a:extLst>
              <a:ext uri="{FF2B5EF4-FFF2-40B4-BE49-F238E27FC236}">
                <a16:creationId xmlns:a16="http://schemas.microsoft.com/office/drawing/2014/main" id="{6018BBB5-6794-AEE2-EA2A-9D3DB1FBF604}"/>
              </a:ext>
            </a:extLst>
          </p:cNvPr>
          <p:cNvPicPr>
            <a:picLocks noChangeAspect="1"/>
          </p:cNvPicPr>
          <p:nvPr/>
        </p:nvPicPr>
        <p:blipFill>
          <a:blip r:embed="rId6"/>
          <a:stretch>
            <a:fillRect/>
          </a:stretch>
        </p:blipFill>
        <p:spPr>
          <a:xfrm>
            <a:off x="5729591" y="1865421"/>
            <a:ext cx="6223540" cy="3786478"/>
          </a:xfrm>
          <a:prstGeom prst="rect">
            <a:avLst/>
          </a:prstGeom>
        </p:spPr>
      </p:pic>
    </p:spTree>
    <p:extLst>
      <p:ext uri="{BB962C8B-B14F-4D97-AF65-F5344CB8AC3E}">
        <p14:creationId xmlns:p14="http://schemas.microsoft.com/office/powerpoint/2010/main" val="120999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We completed product build in anticipation of entering staging review on April 8</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a:t>
            </a:r>
            <a:r>
              <a:rPr lang="en-US" sz="1200">
                <a:solidFill>
                  <a:srgbClr val="747C74"/>
                </a:solidFill>
                <a:latin typeface="Source Sans Pro"/>
                <a:ea typeface="Source Sans Pro"/>
                <a:cs typeface="Source Sans Pro"/>
                <a:sym typeface="Source Sans Pro"/>
              </a:rPr>
              <a:t>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04783"/>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hlinkClick r:id="rId3"/>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Update model for encryption</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4"/>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Update AWS script</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5"/>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Front end testing</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6"/>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Building out front end for error states</a:t>
            </a:r>
          </a:p>
          <a:p>
            <a:pPr>
              <a:lnSpc>
                <a:spcPct val="114999"/>
              </a:lnSpc>
              <a:buSzPts val="1400"/>
            </a:pPr>
            <a:r>
              <a:rPr lang="en-US" sz="1200" b="0" i="0" strike="noStrike" cap="none">
                <a:solidFill>
                  <a:schemeClr val="bg2"/>
                </a:solidFill>
                <a:latin typeface="PT Serif"/>
                <a:ea typeface="PT Serif"/>
                <a:cs typeface="PT Serif"/>
                <a:sym typeface="PT Serif"/>
                <a:hlinkClick r:id="rId7"/>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Collaboration cycle: Staging review</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Ticket</a:t>
            </a:r>
            <a:r>
              <a:rPr lang="en-US" sz="1200">
                <a:latin typeface="Source Sans Pro"/>
                <a:ea typeface="Source Sans Pro"/>
                <a:hlinkClick r:id="rId8"/>
              </a:rPr>
              <a:t> </a:t>
            </a:r>
            <a:r>
              <a:rPr lang="en-US" sz="1200">
                <a:latin typeface="Source Sans Pro"/>
                <a:ea typeface="Source Sans Pro"/>
              </a:rPr>
              <a:t>#G</a:t>
            </a:r>
            <a:r>
              <a:rPr lang="en-US" sz="1200">
                <a:latin typeface="Source Sans Pro"/>
                <a:ea typeface="Source Sans Pro"/>
                <a:hlinkClick r:id="rId8"/>
              </a:rPr>
              <a:t>9457</a:t>
            </a:r>
            <a:r>
              <a:rPr lang="en-US" sz="1200">
                <a:latin typeface="Source Sans Pro"/>
                <a:ea typeface="Source Sans Pro"/>
              </a:rPr>
              <a:t>, </a:t>
            </a:r>
            <a:r>
              <a:rPr lang="en-US" sz="1200">
                <a:latin typeface="Source Sans Pro"/>
                <a:ea typeface="Source Sans Pro"/>
                <a:hlinkClick r:id="rId9"/>
              </a:rPr>
              <a:t>9423</a:t>
            </a:r>
            <a:r>
              <a:rPr lang="en-US" sz="1200">
                <a:latin typeface="Source Sans Pro"/>
                <a:ea typeface="Source Sans Pro"/>
              </a:rPr>
              <a:t>, </a:t>
            </a:r>
            <a:r>
              <a:rPr lang="en-US" sz="1200">
                <a:latin typeface="Source Sans Pro"/>
                <a:ea typeface="Source Sans Pro"/>
                <a:hlinkClick r:id="rId10"/>
              </a:rPr>
              <a:t>9430</a:t>
            </a:r>
            <a:r>
              <a:rPr lang="en-US" sz="1200">
                <a:latin typeface="Source Sans Pro"/>
                <a:ea typeface="Source Sans Pro"/>
              </a:rPr>
              <a:t>, </a:t>
            </a:r>
            <a:r>
              <a:rPr lang="en-US" sz="1200">
                <a:latin typeface="Source Sans Pro"/>
                <a:ea typeface="Source Sans Pro"/>
                <a:hlinkClick r:id="rId11"/>
              </a:rPr>
              <a:t>20693</a:t>
            </a:r>
            <a:r>
              <a:rPr lang="en-US" sz="1200">
                <a:latin typeface="Source Sans Pro"/>
                <a:ea typeface="Source Sans Pro"/>
              </a:rPr>
              <a:t>, </a:t>
            </a:r>
            <a:r>
              <a:rPr lang="en-US" sz="1200">
                <a:latin typeface="Source Sans Pro"/>
                <a:ea typeface="Source Sans Pro"/>
                <a:hlinkClick r:id="rId11"/>
              </a:rPr>
              <a:t>20619</a:t>
            </a:r>
            <a:r>
              <a:rPr lang="en-US" sz="1200">
                <a:latin typeface="Source Sans Pro"/>
                <a:ea typeface="Source Sans Pro"/>
              </a:rPr>
              <a:t> </a:t>
            </a:r>
            <a:endParaRPr lang="en-US" sz="1200" b="0" i="0" strike="noStrike" cap="none">
              <a:solidFill>
                <a:srgbClr val="000000"/>
              </a:solidFill>
              <a:latin typeface="Source Sans Pro"/>
              <a:ea typeface="Source Sans Pro"/>
              <a:sym typeface="Arial"/>
            </a:endParaRPr>
          </a:p>
        </p:txBody>
      </p:sp>
      <p:sp>
        <p:nvSpPr>
          <p:cNvPr id="16" name="Google Shape;606;p14">
            <a:extLst>
              <a:ext uri="{FF2B5EF4-FFF2-40B4-BE49-F238E27FC236}">
                <a16:creationId xmlns:a16="http://schemas.microsoft.com/office/drawing/2014/main" id="{8F0CA37A-B6EB-4A17-9D52-2FBB285889D0}"/>
              </a:ext>
            </a:extLst>
          </p:cNvPr>
          <p:cNvSpPr txBox="1">
            <a:spLocks noGrp="1"/>
          </p:cNvSpPr>
          <p:nvPr/>
        </p:nvSpPr>
        <p:spPr>
          <a:xfrm>
            <a:off x="330925" y="2847718"/>
            <a:ext cx="3932557" cy="32638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nSpc>
                <a:spcPct val="120000"/>
              </a:lnSpc>
            </a:pPr>
            <a:r>
              <a:rPr lang="en-US" sz="1200"/>
              <a:t>Model and encryption and AWS scripts done</a:t>
            </a:r>
          </a:p>
          <a:p>
            <a:pPr marL="685800" lvl="1" indent="-228600">
              <a:lnSpc>
                <a:spcPct val="120000"/>
              </a:lnSpc>
            </a:pPr>
            <a:r>
              <a:rPr lang="en-US" sz="1200"/>
              <a:t>Tests need to be written for these</a:t>
            </a:r>
          </a:p>
          <a:p>
            <a:pPr marL="228600" indent="-228600">
              <a:lnSpc>
                <a:spcPct val="120000"/>
              </a:lnSpc>
            </a:pPr>
            <a:r>
              <a:rPr lang="en-US" sz="1200"/>
              <a:t>Front End error states are completed and merged</a:t>
            </a:r>
          </a:p>
          <a:p>
            <a:pPr marL="457200" lvl="1" indent="-228600">
              <a:lnSpc>
                <a:spcPct val="120000"/>
              </a:lnSpc>
            </a:pPr>
            <a:r>
              <a:rPr lang="en-US" sz="1100"/>
              <a:t>Alternative forms of testing approved by collaboration cycle PM</a:t>
            </a:r>
          </a:p>
          <a:p>
            <a:pPr marL="228600" indent="-228600">
              <a:lnSpc>
                <a:spcPct val="120000"/>
              </a:lnSpc>
            </a:pPr>
            <a:r>
              <a:rPr lang="en-US" sz="1200"/>
              <a:t>Staging review on Friday April 8</a:t>
            </a:r>
          </a:p>
        </p:txBody>
      </p:sp>
      <p:pic>
        <p:nvPicPr>
          <p:cNvPr id="8" name="Picture 7">
            <a:extLst>
              <a:ext uri="{FF2B5EF4-FFF2-40B4-BE49-F238E27FC236}">
                <a16:creationId xmlns:a16="http://schemas.microsoft.com/office/drawing/2014/main" id="{785988DC-4B70-4B83-AFED-79E89CF52FB3}"/>
              </a:ext>
            </a:extLst>
          </p:cNvPr>
          <p:cNvPicPr>
            <a:picLocks noChangeAspect="1"/>
          </p:cNvPicPr>
          <p:nvPr/>
        </p:nvPicPr>
        <p:blipFill rotWithShape="1">
          <a:blip r:embed="rId12"/>
          <a:srcRect l="4762" t="6381" b="2119"/>
          <a:stretch/>
        </p:blipFill>
        <p:spPr>
          <a:xfrm>
            <a:off x="6178594" y="1474383"/>
            <a:ext cx="4190432" cy="1897208"/>
          </a:xfrm>
          <a:prstGeom prst="rect">
            <a:avLst/>
          </a:prstGeom>
          <a:ln w="12700">
            <a:solidFill>
              <a:schemeClr val="tx1">
                <a:lumMod val="10000"/>
                <a:lumOff val="90000"/>
              </a:schemeClr>
            </a:solidFill>
          </a:ln>
        </p:spPr>
      </p:pic>
      <p:pic>
        <p:nvPicPr>
          <p:cNvPr id="10" name="Picture 9">
            <a:extLst>
              <a:ext uri="{FF2B5EF4-FFF2-40B4-BE49-F238E27FC236}">
                <a16:creationId xmlns:a16="http://schemas.microsoft.com/office/drawing/2014/main" id="{37E5AC81-5941-4702-87D9-892EEDC46324}"/>
              </a:ext>
            </a:extLst>
          </p:cNvPr>
          <p:cNvPicPr>
            <a:picLocks noChangeAspect="1"/>
          </p:cNvPicPr>
          <p:nvPr/>
        </p:nvPicPr>
        <p:blipFill rotWithShape="1">
          <a:blip r:embed="rId13"/>
          <a:srcRect l="6274"/>
          <a:stretch/>
        </p:blipFill>
        <p:spPr>
          <a:xfrm>
            <a:off x="6019799" y="3601029"/>
            <a:ext cx="4695825" cy="1537205"/>
          </a:xfrm>
          <a:prstGeom prst="rect">
            <a:avLst/>
          </a:prstGeom>
        </p:spPr>
      </p:pic>
    </p:spTree>
    <p:extLst>
      <p:ext uri="{BB962C8B-B14F-4D97-AF65-F5344CB8AC3E}">
        <p14:creationId xmlns:p14="http://schemas.microsoft.com/office/powerpoint/2010/main" val="175638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extLst>
              <p:ext uri="{D42A27DB-BD31-4B8C-83A1-F6EECF244321}">
                <p14:modId xmlns:p14="http://schemas.microsoft.com/office/powerpoint/2010/main" val="2716062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7"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09952" y="750806"/>
            <a:ext cx="7266195" cy="1012585"/>
          </a:xfrm>
          <a:prstGeom prst="rect">
            <a:avLst/>
          </a:prstGeom>
          <a:noFill/>
          <a:ln>
            <a:noFill/>
          </a:ln>
        </p:spPr>
        <p:txBody>
          <a:bodyPr spcFirstLastPara="1" wrap="square" lIns="0" tIns="0" rIns="0" bIns="0" anchor="t" anchorCtr="0">
            <a:noAutofit/>
          </a:bodyPr>
          <a:lstStyle/>
          <a:p>
            <a:r>
              <a:rPr lang="en-US" sz="2800"/>
              <a:t>We tested for accessibility compliance and created a path for future improvements</a:t>
            </a:r>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38912" y="1716731"/>
            <a:ext cx="4909125" cy="1061829"/>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7"/>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Explore options in fixing language parameters on PDF</a:t>
            </a: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8"/>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1095-B Team Staging Review Accessibility Checklist</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9"/>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Aligned on path forward regarding PDF accessibility</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0"/>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Draft notice to VA Accessibility Office regarding product non-compliance</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06D1BAE6-275A-40C2-ABFA-22E1B96BE960}"/>
              </a:ext>
            </a:extLst>
          </p:cNvPr>
          <p:cNvSpPr txBox="1">
            <a:spLocks noGrp="1"/>
          </p:cNvSpPr>
          <p:nvPr/>
        </p:nvSpPr>
        <p:spPr>
          <a:xfrm>
            <a:off x="330925" y="2847718"/>
            <a:ext cx="3932557" cy="32638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nSpc>
                <a:spcPct val="120000"/>
              </a:lnSpc>
            </a:pPr>
            <a:r>
              <a:rPr lang="en-US" sz="1200"/>
              <a:t>The IRS created a new 1095-B PDF that passed all but one Adobe accessibility test (Table Regularity)</a:t>
            </a:r>
          </a:p>
          <a:p>
            <a:pPr marL="228600" indent="-228600">
              <a:lnSpc>
                <a:spcPct val="120000"/>
              </a:lnSpc>
            </a:pPr>
            <a:r>
              <a:rPr lang="en-US" sz="1200"/>
              <a:t>When we populate it with data and create a new file, we get several new errors</a:t>
            </a:r>
          </a:p>
          <a:p>
            <a:pPr marL="685800" lvl="1">
              <a:lnSpc>
                <a:spcPct val="120000"/>
              </a:lnSpc>
            </a:pPr>
            <a:r>
              <a:rPr lang="en-US" sz="1000"/>
              <a:t>Primary language</a:t>
            </a:r>
          </a:p>
          <a:p>
            <a:pPr marL="685800" lvl="1">
              <a:lnSpc>
                <a:spcPct val="120000"/>
              </a:lnSpc>
            </a:pPr>
            <a:r>
              <a:rPr lang="en-US" sz="1000"/>
              <a:t>Title</a:t>
            </a:r>
          </a:p>
          <a:p>
            <a:pPr marL="685800" lvl="1">
              <a:lnSpc>
                <a:spcPct val="120000"/>
              </a:lnSpc>
            </a:pPr>
            <a:r>
              <a:rPr lang="en-US" sz="1000"/>
              <a:t>Tab order</a:t>
            </a:r>
          </a:p>
          <a:p>
            <a:pPr marL="685800" lvl="1">
              <a:lnSpc>
                <a:spcPct val="120000"/>
              </a:lnSpc>
            </a:pPr>
            <a:r>
              <a:rPr lang="en-US" sz="1000"/>
              <a:t>Tagged form fields</a:t>
            </a:r>
          </a:p>
          <a:p>
            <a:pPr marL="685800" lvl="1">
              <a:lnSpc>
                <a:spcPct val="120000"/>
              </a:lnSpc>
            </a:pPr>
            <a:r>
              <a:rPr lang="en-US" sz="1000"/>
              <a:t>Regularity</a:t>
            </a:r>
          </a:p>
          <a:p>
            <a:pPr marL="228600" indent="-228600">
              <a:lnSpc>
                <a:spcPct val="120000"/>
              </a:lnSpc>
            </a:pPr>
            <a:r>
              <a:rPr lang="en-US" sz="1200"/>
              <a:t>We have submitted the PDF for a 508 audit, with details of our efforts, to the VA's 508 office, in hopes they can give further guidance</a:t>
            </a:r>
          </a:p>
          <a:p>
            <a:pPr marL="228600" indent="-228600">
              <a:lnSpc>
                <a:spcPct val="120000"/>
              </a:lnSpc>
            </a:pPr>
            <a:endParaRPr lang="en-US" sz="1200"/>
          </a:p>
        </p:txBody>
      </p:sp>
      <p:pic>
        <p:nvPicPr>
          <p:cNvPr id="4" name="Picture 5" descr="Graphical user interface, application&#10;&#10;Description automatically generated">
            <a:extLst>
              <a:ext uri="{FF2B5EF4-FFF2-40B4-BE49-F238E27FC236}">
                <a16:creationId xmlns:a16="http://schemas.microsoft.com/office/drawing/2014/main" id="{42EA391A-1865-00F6-A513-7451C70F9F89}"/>
              </a:ext>
            </a:extLst>
          </p:cNvPr>
          <p:cNvPicPr>
            <a:picLocks noChangeAspect="1"/>
          </p:cNvPicPr>
          <p:nvPr/>
        </p:nvPicPr>
        <p:blipFill rotWithShape="1">
          <a:blip r:embed="rId11"/>
          <a:srcRect r="9512"/>
          <a:stretch/>
        </p:blipFill>
        <p:spPr>
          <a:xfrm>
            <a:off x="6096000" y="1763391"/>
            <a:ext cx="5335745" cy="3415660"/>
          </a:xfrm>
          <a:prstGeom prst="rect">
            <a:avLst/>
          </a:prstGeom>
          <a:ln w="12700">
            <a:solidFill>
              <a:schemeClr val="tx1">
                <a:lumMod val="10000"/>
                <a:lumOff val="90000"/>
              </a:schemeClr>
            </a:solidFill>
          </a:ln>
        </p:spPr>
      </p:pic>
      <p:sp>
        <p:nvSpPr>
          <p:cNvPr id="15" name="Google Shape;641;p16">
            <a:extLst>
              <a:ext uri="{FF2B5EF4-FFF2-40B4-BE49-F238E27FC236}">
                <a16:creationId xmlns:a16="http://schemas.microsoft.com/office/drawing/2014/main" id="{0FE28857-EB53-498A-9EED-560FE4996A1D}"/>
              </a:ext>
            </a:extLst>
          </p:cNvPr>
          <p:cNvSpPr txBox="1"/>
          <p:nvPr/>
        </p:nvSpPr>
        <p:spPr>
          <a:xfrm>
            <a:off x="7928520" y="6109251"/>
            <a:ext cx="3942037" cy="461624"/>
          </a:xfrm>
          <a:prstGeom prst="rect">
            <a:avLst/>
          </a:prstGeom>
          <a:noFill/>
          <a:ln>
            <a:noFill/>
          </a:ln>
        </p:spPr>
        <p:txBody>
          <a:bodyPr spcFirstLastPara="1" wrap="square" lIns="91425" tIns="45700" rIns="91425" bIns="45700" anchor="t" anchorCtr="0">
            <a:spAutoFit/>
          </a:bodyPr>
          <a:lstStyle/>
          <a:p>
            <a:pPr lvl="1" algn="r">
              <a:buSzPts val="1400"/>
            </a:pPr>
            <a:r>
              <a:rPr lang="en-US" sz="1200" b="0" i="0" strike="noStrike" cap="none">
                <a:solidFill>
                  <a:srgbClr val="000000"/>
                </a:solidFill>
                <a:latin typeface="Source Sans Pro"/>
                <a:ea typeface="Source Sans Pro"/>
                <a:sym typeface="Arial"/>
                <a:hlinkClick r:id="rId12"/>
              </a:rPr>
              <a:t>Testing</a:t>
            </a:r>
            <a:r>
              <a:rPr lang="en-US" sz="1200" b="0" i="0" strike="noStrike" cap="none">
                <a:solidFill>
                  <a:srgbClr val="000000"/>
                </a:solidFill>
                <a:latin typeface="Source Sans Pro"/>
                <a:ea typeface="Source Sans Pro"/>
                <a:sym typeface="Arial"/>
              </a:rPr>
              <a:t>, </a:t>
            </a:r>
            <a:r>
              <a:rPr lang="en-US" sz="1200" b="0" i="0" strike="noStrike" cap="none">
                <a:solidFill>
                  <a:srgbClr val="000000"/>
                </a:solidFill>
                <a:latin typeface="Source Sans Pro"/>
                <a:ea typeface="Source Sans Pro"/>
                <a:sym typeface="Arial"/>
                <a:hlinkClick r:id="rId8"/>
              </a:rPr>
              <a:t>prestaging tests</a:t>
            </a:r>
            <a:r>
              <a:rPr lang="en-US" sz="1200" b="0" i="0" strike="noStrike" cap="none">
                <a:solidFill>
                  <a:srgbClr val="000000"/>
                </a:solidFill>
                <a:latin typeface="Source Sans Pro"/>
                <a:ea typeface="Source Sans Pro"/>
                <a:sym typeface="Arial"/>
              </a:rPr>
              <a:t>, </a:t>
            </a:r>
            <a:r>
              <a:rPr lang="en-US" sz="1200" b="0" i="0" strike="noStrike" cap="none">
                <a:solidFill>
                  <a:srgbClr val="000000"/>
                </a:solidFill>
                <a:latin typeface="Source Sans Pro"/>
                <a:ea typeface="Source Sans Pro"/>
                <a:sym typeface="Arial"/>
                <a:hlinkClick r:id="rId13"/>
              </a:rPr>
              <a:t>p</a:t>
            </a:r>
            <a:r>
              <a:rPr lang="en-US" sz="1200">
                <a:latin typeface="Source Sans Pro"/>
                <a:ea typeface="Source Sans Pro"/>
                <a:hlinkClick r:id="rId13"/>
              </a:rPr>
              <a:t>latform guidance </a:t>
            </a:r>
            <a:r>
              <a:rPr lang="en-US" sz="1200">
                <a:latin typeface="Source Sans Pro"/>
                <a:ea typeface="Source Sans Pro"/>
              </a:rPr>
              <a:t>&amp; </a:t>
            </a:r>
            <a:r>
              <a:rPr lang="en-US" sz="1200">
                <a:latin typeface="Source Sans Pro"/>
                <a:ea typeface="Source Sans Pro"/>
                <a:hlinkClick r:id="rId12"/>
              </a:rPr>
              <a:t>your IT</a:t>
            </a:r>
            <a:r>
              <a:rPr lang="en-US" sz="1200" b="0" i="0" strike="noStrike" cap="none">
                <a:solidFill>
                  <a:srgbClr val="000000"/>
                </a:solidFill>
                <a:latin typeface="Source Sans Pro"/>
                <a:ea typeface="Source Sans Pro"/>
                <a:sym typeface="Arial"/>
                <a:hlinkClick r:id="rId12"/>
              </a:rPr>
              <a:t> ticket</a:t>
            </a:r>
            <a:endParaRPr lang="en-US" sz="1200" b="0" i="0" strike="noStrike" cap="none">
              <a:solidFill>
                <a:srgbClr val="000000"/>
              </a:solidFill>
              <a:latin typeface="Source Sans Pro"/>
              <a:ea typeface="Source Sans Pro"/>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755" y="750806"/>
            <a:ext cx="8979355" cy="1012585"/>
          </a:xfrm>
          <a:prstGeom prst="rect">
            <a:avLst/>
          </a:prstGeom>
          <a:noFill/>
          <a:ln>
            <a:noFill/>
          </a:ln>
        </p:spPr>
        <p:txBody>
          <a:bodyPr spcFirstLastPara="1" wrap="square" lIns="0" tIns="0" rIns="0" bIns="0" anchor="t" anchorCtr="0">
            <a:noAutofit/>
          </a:bodyPr>
          <a:lstStyle/>
          <a:p>
            <a:r>
              <a:rPr lang="en-US" sz="2800"/>
              <a:t>We laid the groundwork for opting into digital delivery and helped start the process for Profile to build opt in</a:t>
            </a:r>
            <a:endParaRPr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8422481" y="6065709"/>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a:latin typeface="Source Sans Pro"/>
                <a:ea typeface="Source Sans Pro"/>
                <a:hlinkClick r:id="rId7"/>
              </a:rPr>
              <a:t>Draft opt-in templates</a:t>
            </a:r>
            <a:r>
              <a:rPr lang="en-US" sz="1200">
                <a:latin typeface="Source Sans Pro"/>
                <a:ea typeface="Source Sans Pro"/>
              </a:rPr>
              <a:t>,</a:t>
            </a:r>
            <a:r>
              <a:rPr lang="en-US" sz="1200" b="0" i="0" strike="noStrike" cap="none">
                <a:latin typeface="Source Sans Pro"/>
                <a:ea typeface="Source Sans Pro"/>
              </a:rPr>
              <a:t> </a:t>
            </a:r>
            <a:r>
              <a:rPr lang="en-US" sz="1200" b="0" i="0" strike="noStrike" cap="none">
                <a:latin typeface="Source Sans Pro"/>
                <a:ea typeface="Source Sans Pro"/>
                <a:hlinkClick r:id="rId8"/>
              </a:rPr>
              <a:t>ticket</a:t>
            </a:r>
            <a:r>
              <a:rPr lang="en-US" sz="1200" b="0" i="0" strike="noStrike" cap="none">
                <a:latin typeface="Source Sans Pro"/>
                <a:ea typeface="Source Sans Pro"/>
              </a:rPr>
              <a:t> &amp; </a:t>
            </a:r>
            <a:r>
              <a:rPr lang="en-US" sz="1200" b="0" i="0" strike="noStrike" cap="none">
                <a:latin typeface="Source Sans Pro"/>
                <a:ea typeface="Source Sans Pro"/>
                <a:hlinkClick r:id="rId9"/>
              </a:rPr>
              <a:t>update 4/4</a:t>
            </a:r>
            <a:endParaRPr lang="en-US" sz="1200" b="0" i="0" strike="noStrike" cap="none">
              <a:solidFill>
                <a:srgbClr val="000000"/>
              </a:solidFill>
              <a:latin typeface="Source Sans Pro"/>
              <a:ea typeface="Source Sans Pro"/>
              <a:sym typeface="Arial"/>
            </a:endParaRPr>
          </a:p>
        </p:txBody>
      </p:sp>
      <p:sp>
        <p:nvSpPr>
          <p:cNvPr id="579" name="Google Shape;579;p12"/>
          <p:cNvSpPr txBox="1"/>
          <p:nvPr/>
        </p:nvSpPr>
        <p:spPr>
          <a:xfrm>
            <a:off x="438912" y="1709928"/>
            <a:ext cx="11353800" cy="49552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hlinkClick r:id="rId10"/>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S</a:t>
            </a:r>
            <a:r>
              <a:rPr lang="en-US">
                <a:solidFill>
                  <a:srgbClr val="8F8F8F"/>
                </a:solidFill>
                <a:latin typeface="PT Serif"/>
                <a:ea typeface="PT Serif"/>
                <a:cs typeface="PT Serif"/>
                <a:sym typeface="PT Serif"/>
              </a:rPr>
              <a:t>ubmit intake forms for VA Profiles (opt-in)</a:t>
            </a:r>
          </a:p>
          <a:p>
            <a:pPr>
              <a:lnSpc>
                <a:spcPct val="115000"/>
              </a:lnSpc>
              <a:buClr>
                <a:schemeClr val="dk2"/>
              </a:buClr>
              <a:buSzPts val="1400"/>
            </a:pPr>
            <a:r>
              <a:rPr lang="en-US" b="0" i="0" strike="noStrike" cap="none">
                <a:solidFill>
                  <a:schemeClr val="tx1"/>
                </a:solidFill>
                <a:latin typeface="PT Serif"/>
                <a:ea typeface="PT Serif"/>
                <a:cs typeface="PT Serif"/>
                <a:sym typeface="PT Serif"/>
                <a:hlinkClick r:id="rId11"/>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D</a:t>
            </a:r>
            <a:r>
              <a:rPr lang="en-US" b="0" i="0" strike="noStrike" cap="none">
                <a:solidFill>
                  <a:srgbClr val="8F8F8F"/>
                </a:solidFill>
                <a:latin typeface="PT Serif"/>
                <a:ea typeface="PT Serif"/>
                <a:cs typeface="PT Serif"/>
                <a:sym typeface="PT Serif"/>
              </a:rPr>
              <a:t>raft </a:t>
            </a:r>
            <a:r>
              <a:rPr lang="en-US">
                <a:solidFill>
                  <a:srgbClr val="8F8F8F"/>
                </a:solidFill>
                <a:latin typeface="PT Serif"/>
                <a:ea typeface="PT Serif"/>
                <a:cs typeface="PT Serif"/>
                <a:sym typeface="PT Serif"/>
              </a:rPr>
              <a:t>email for opt-in notification requirements</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15" name="Google Shape;606;p14">
            <a:extLst>
              <a:ext uri="{FF2B5EF4-FFF2-40B4-BE49-F238E27FC236}">
                <a16:creationId xmlns:a16="http://schemas.microsoft.com/office/drawing/2014/main" id="{C4C62486-463F-4FC0-B499-CE49552602ED}"/>
              </a:ext>
            </a:extLst>
          </p:cNvPr>
          <p:cNvSpPr txBox="1">
            <a:spLocks noGrp="1"/>
          </p:cNvSpPr>
          <p:nvPr/>
        </p:nvSpPr>
        <p:spPr>
          <a:xfrm>
            <a:off x="6636162" y="2061594"/>
            <a:ext cx="4615388" cy="3263855"/>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lnSpc>
                <a:spcPct val="120000"/>
              </a:lnSpc>
              <a:buNone/>
            </a:pPr>
            <a:r>
              <a:rPr lang="en-US" sz="1200" b="1"/>
              <a:t>From:</a:t>
            </a:r>
            <a:r>
              <a:rPr lang="en-US" sz="1200"/>
              <a:t> U.S. Department of Veteran Affairs</a:t>
            </a:r>
          </a:p>
          <a:p>
            <a:pPr marL="139700" indent="0">
              <a:lnSpc>
                <a:spcPct val="120000"/>
              </a:lnSpc>
              <a:buNone/>
            </a:pPr>
            <a:r>
              <a:rPr lang="en-US" sz="1200" b="1"/>
              <a:t>Subject:</a:t>
            </a:r>
            <a:r>
              <a:rPr lang="en-US" sz="1200"/>
              <a:t> Your IRS 1095-B tax form is now available online</a:t>
            </a:r>
          </a:p>
          <a:p>
            <a:pPr marL="139700" indent="0">
              <a:lnSpc>
                <a:spcPct val="120000"/>
              </a:lnSpc>
              <a:buNone/>
            </a:pPr>
            <a:r>
              <a:rPr lang="en-US" sz="1200"/>
              <a:t>Dear [First_Name],</a:t>
            </a:r>
          </a:p>
          <a:p>
            <a:pPr marL="139700" indent="0">
              <a:lnSpc>
                <a:spcPct val="120000"/>
              </a:lnSpc>
              <a:buNone/>
            </a:pPr>
            <a:r>
              <a:rPr lang="en-US" sz="1200"/>
              <a:t>In an effort to reduce paper and provide more convenient options for Veterans to access documents, we have now made the IRS 1095-B tax form (proof of health coverage) available online. Visit </a:t>
            </a:r>
            <a:r>
              <a:rPr lang="en-US" sz="1200" u="sng">
                <a:hlinkClick r:id="rId12"/>
              </a:rPr>
              <a:t>https://www.va.gov/records/download-your-irs-1095-b</a:t>
            </a:r>
            <a:r>
              <a:rPr lang="en-US" sz="1200"/>
              <a:t> to download and/or print a copy of this form for your records.</a:t>
            </a:r>
          </a:p>
          <a:p>
            <a:pPr marL="139700" indent="0">
              <a:lnSpc>
                <a:spcPct val="120000"/>
              </a:lnSpc>
              <a:buNone/>
            </a:pPr>
            <a:r>
              <a:rPr lang="en-US" sz="1200" b="1"/>
              <a:t>Go Paperless. </a:t>
            </a:r>
            <a:r>
              <a:rPr lang="en-US" sz="1200"/>
              <a:t>If you would like to opt-in to paperless delivery and no longer receive your 1095-B in the mail, please update your notification preferences in your profile at: </a:t>
            </a:r>
            <a:r>
              <a:rPr lang="en-US" sz="1200" u="sng">
                <a:hlinkClick r:id="rId13"/>
              </a:rPr>
              <a:t>https://va.gov/profile/notifications</a:t>
            </a:r>
            <a:endParaRPr lang="en-US" sz="1200"/>
          </a:p>
          <a:p>
            <a:pPr marL="139700" indent="0">
              <a:lnSpc>
                <a:spcPct val="120000"/>
              </a:lnSpc>
              <a:buNone/>
            </a:pPr>
            <a:r>
              <a:rPr lang="en-US" sz="1200"/>
              <a:t>Thank you,</a:t>
            </a:r>
          </a:p>
          <a:p>
            <a:pPr marL="139700" indent="0">
              <a:lnSpc>
                <a:spcPct val="120000"/>
              </a:lnSpc>
              <a:buNone/>
            </a:pPr>
            <a:r>
              <a:rPr lang="en-US" sz="1200"/>
              <a:t>VA.gov</a:t>
            </a:r>
          </a:p>
        </p:txBody>
      </p:sp>
      <p:pic>
        <p:nvPicPr>
          <p:cNvPr id="9" name="Picture 8">
            <a:extLst>
              <a:ext uri="{FF2B5EF4-FFF2-40B4-BE49-F238E27FC236}">
                <a16:creationId xmlns:a16="http://schemas.microsoft.com/office/drawing/2014/main" id="{3848CF10-59F7-42DA-AB47-C24BD859DBFB}"/>
              </a:ext>
            </a:extLst>
          </p:cNvPr>
          <p:cNvPicPr>
            <a:picLocks noChangeAspect="1"/>
          </p:cNvPicPr>
          <p:nvPr/>
        </p:nvPicPr>
        <p:blipFill rotWithShape="1">
          <a:blip r:embed="rId14"/>
          <a:srcRect b="4090"/>
          <a:stretch/>
        </p:blipFill>
        <p:spPr>
          <a:xfrm>
            <a:off x="438912" y="2592672"/>
            <a:ext cx="5040107" cy="3196868"/>
          </a:xfrm>
          <a:prstGeom prst="rect">
            <a:avLst/>
          </a:prstGeom>
          <a:ln>
            <a:solidFill>
              <a:schemeClr val="tx1">
                <a:lumMod val="10000"/>
                <a:lumOff val="90000"/>
              </a:schemeClr>
            </a:solidFill>
          </a:ln>
        </p:spPr>
      </p:pic>
      <p:sp>
        <p:nvSpPr>
          <p:cNvPr id="11" name="TextBox 10">
            <a:extLst>
              <a:ext uri="{FF2B5EF4-FFF2-40B4-BE49-F238E27FC236}">
                <a16:creationId xmlns:a16="http://schemas.microsoft.com/office/drawing/2014/main" id="{F13F0CCB-25F8-472D-B660-682063222549}"/>
              </a:ext>
            </a:extLst>
          </p:cNvPr>
          <p:cNvSpPr txBox="1"/>
          <p:nvPr/>
        </p:nvSpPr>
        <p:spPr>
          <a:xfrm>
            <a:off x="6475384" y="1957688"/>
            <a:ext cx="4776166" cy="3860261"/>
          </a:xfrm>
          <a:prstGeom prst="rect">
            <a:avLst/>
          </a:prstGeom>
          <a:noFill/>
          <a:ln w="12700">
            <a:solidFill>
              <a:schemeClr val="tx1">
                <a:lumMod val="10000"/>
                <a:lumOff val="90000"/>
              </a:schemeClr>
            </a:solidFill>
          </a:ln>
        </p:spPr>
        <p:txBody>
          <a:bodyPr wrap="square" rtlCol="0">
            <a:spAutoFit/>
          </a:bodyPr>
          <a:lstStyle/>
          <a:p>
            <a:endParaRPr lang="en-US"/>
          </a:p>
        </p:txBody>
      </p:sp>
    </p:spTree>
    <p:extLst>
      <p:ext uri="{BB962C8B-B14F-4D97-AF65-F5344CB8AC3E}">
        <p14:creationId xmlns:p14="http://schemas.microsoft.com/office/powerpoint/2010/main" val="874573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302632" y="372559"/>
            <a:ext cx="8057103" cy="1325563"/>
          </a:xfrm>
          <a:noFill/>
        </p:spPr>
        <p:txBody>
          <a:bodyPr vert="horz"/>
          <a:lstStyle/>
          <a:p>
            <a:r>
              <a:rPr lang="en-GB"/>
              <a:t>Blockers for 1095-B launch</a:t>
            </a:r>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703185945"/>
              </p:ext>
            </p:extLst>
          </p:nvPr>
        </p:nvGraphicFramePr>
        <p:xfrm>
          <a:off x="407023" y="1041535"/>
          <a:ext cx="11360001" cy="4314787"/>
        </p:xfrm>
        <a:graphic>
          <a:graphicData uri="http://schemas.openxmlformats.org/drawingml/2006/table">
            <a:tbl>
              <a:tblPr>
                <a:noFill/>
                <a:tableStyleId>{1F4BC13E-62C9-4DB2-9D77-78E559E1D0AC}</a:tableStyleId>
              </a:tblPr>
              <a:tblGrid>
                <a:gridCol w="1102731">
                  <a:extLst>
                    <a:ext uri="{9D8B030D-6E8A-4147-A177-3AD203B41FA5}">
                      <a16:colId xmlns:a16="http://schemas.microsoft.com/office/drawing/2014/main" val="20000"/>
                    </a:ext>
                  </a:extLst>
                </a:gridCol>
                <a:gridCol w="1337243">
                  <a:extLst>
                    <a:ext uri="{9D8B030D-6E8A-4147-A177-3AD203B41FA5}">
                      <a16:colId xmlns:a16="http://schemas.microsoft.com/office/drawing/2014/main" val="20001"/>
                    </a:ext>
                  </a:extLst>
                </a:gridCol>
                <a:gridCol w="3656770">
                  <a:extLst>
                    <a:ext uri="{9D8B030D-6E8A-4147-A177-3AD203B41FA5}">
                      <a16:colId xmlns:a16="http://schemas.microsoft.com/office/drawing/2014/main" val="1745807836"/>
                    </a:ext>
                  </a:extLst>
                </a:gridCol>
                <a:gridCol w="1086580">
                  <a:extLst>
                    <a:ext uri="{9D8B030D-6E8A-4147-A177-3AD203B41FA5}">
                      <a16:colId xmlns:a16="http://schemas.microsoft.com/office/drawing/2014/main" val="20002"/>
                    </a:ext>
                  </a:extLst>
                </a:gridCol>
                <a:gridCol w="626873">
                  <a:extLst>
                    <a:ext uri="{9D8B030D-6E8A-4147-A177-3AD203B41FA5}">
                      <a16:colId xmlns:a16="http://schemas.microsoft.com/office/drawing/2014/main" val="20004"/>
                    </a:ext>
                  </a:extLst>
                </a:gridCol>
                <a:gridCol w="3549804">
                  <a:extLst>
                    <a:ext uri="{9D8B030D-6E8A-4147-A177-3AD203B41FA5}">
                      <a16:colId xmlns:a16="http://schemas.microsoft.com/office/drawing/2014/main" val="20005"/>
                    </a:ext>
                  </a:extLst>
                </a:gridCol>
              </a:tblGrid>
              <a:tr h="401289">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BLOCKER</a:t>
                      </a:r>
                      <a:endParaRPr/>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OWNED BY</a:t>
                      </a:r>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p>
                    <a:p>
                      <a:pPr marL="0" marR="0" lvl="0" indent="0" algn="l" rtl="0">
                        <a:lnSpc>
                          <a:spcPct val="100000"/>
                        </a:lnSpc>
                        <a:spcBef>
                          <a:spcPts val="0"/>
                        </a:spcBef>
                        <a:spcAft>
                          <a:spcPts val="0"/>
                        </a:spcAft>
                        <a:buSzPts val="900"/>
                        <a:buFont typeface="Arial"/>
                        <a:buNone/>
                      </a:pPr>
                      <a:r>
                        <a:rPr lang="en-US" sz="1100" b="1" i="0" u="none" strike="noStrike" cap="none">
                          <a:solidFill>
                            <a:schemeClr val="accent1"/>
                          </a:solidFill>
                          <a:latin typeface="Source Sans Pro Semibold"/>
                          <a:ea typeface="Source Sans Pro Semibold"/>
                        </a:rPr>
                        <a:t>ENTERED</a:t>
                      </a:r>
                      <a:endParaRPr lang="en-US" sz="1100"/>
                    </a:p>
                  </a:txBody>
                  <a:tcPr marL="24375" marR="24375" marT="24375" marB="243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a:p>
                  </a:txBody>
                  <a:tcPr marL="91450"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41658">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Legal review</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600"/>
                        </a:spcAft>
                        <a:buClr>
                          <a:srgbClr val="000000"/>
                        </a:buClr>
                        <a:buSzTx/>
                        <a:buFont typeface="Wingdings" panose="020B0604020202020204" pitchFamily="34" charset="0"/>
                        <a:buChar char="§"/>
                        <a:tabLst/>
                        <a:defRPr/>
                      </a:pPr>
                      <a:r>
                        <a:rPr lang="en-US" sz="1200" u="none" strike="noStrike" cap="none">
                          <a:solidFill>
                            <a:schemeClr val="dk2"/>
                          </a:solidFill>
                          <a:latin typeface="Source Sans Pro"/>
                          <a:ea typeface="Source Sans Pro"/>
                          <a:cs typeface="Source Sans Pro"/>
                        </a:rPr>
                        <a:t>Business Owner is seeking a POC with the Office of General Counsel to understand requirements for legal review and timeline</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a:t>
                      </a:r>
                    </a:p>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lang="en-US"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591679"/>
                  </a:ext>
                </a:extLst>
              </a:tr>
              <a:tr h="1852099">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sym typeface="Source Sans Pro"/>
                        </a:rPr>
                        <a:t>Frontend</a:t>
                      </a:r>
                      <a:r>
                        <a:rPr lang="en-US" sz="120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re-design</a:t>
                      </a:r>
                      <a:r>
                        <a:rPr lang="en-US" sz="1200" b="0" u="none" strike="noStrike" cap="none">
                          <a:solidFill>
                            <a:schemeClr val="dk2"/>
                          </a:solidFill>
                          <a:latin typeface="Source Sans Pro Semibold"/>
                          <a:ea typeface="Source Sans Pro"/>
                          <a:cs typeface="Source Sans Pro"/>
                          <a:sym typeface="Source Sans Pro"/>
                        </a:rPr>
                        <a:t> by </a:t>
                      </a:r>
                      <a:r>
                        <a:rPr lang="en-US" sz="1200" b="0" u="none" strike="noStrike" cap="none">
                          <a:solidFill>
                            <a:schemeClr val="dk2"/>
                          </a:solidFill>
                          <a:latin typeface="Source Sans Pro Semibold"/>
                          <a:ea typeface="Source Sans Pro"/>
                          <a:cs typeface="Source Sans Pro"/>
                        </a:rPr>
                        <a:t>sitewide</a:t>
                      </a:r>
                      <a:r>
                        <a:rPr lang="en-US" sz="1200" b="0" u="none" strike="noStrike" cap="none">
                          <a:solidFill>
                            <a:schemeClr val="dk2"/>
                          </a:solidFill>
                          <a:latin typeface="Source Sans Pro Semibold"/>
                          <a:ea typeface="Source Sans Pro"/>
                          <a:cs typeface="Source Sans Pro"/>
                          <a:sym typeface="Source Sans Pro"/>
                        </a:rPr>
                        <a:t> content team</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Danielle Theirry, Sitewide Content Team</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Sitewide Content has redesigned our front-end designs when building it in Drupal to comply with Drupal standards</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1095-B team to handoff the download button </a:t>
                      </a:r>
                      <a:r>
                        <a:rPr lang="en-US" sz="1200" u="none" strike="noStrike" cap="none">
                          <a:solidFill>
                            <a:schemeClr val="dk2"/>
                          </a:solidFill>
                          <a:latin typeface="Source Sans Pro"/>
                          <a:ea typeface="Source Sans Pro"/>
                          <a:cs typeface="Source Sans Pro"/>
                        </a:rPr>
                        <a:t>in widget to</a:t>
                      </a:r>
                      <a:r>
                        <a:rPr lang="en-US" sz="1200" u="none" strike="noStrike" cap="none">
                          <a:solidFill>
                            <a:schemeClr val="dk2"/>
                          </a:solidFill>
                          <a:latin typeface="Source Sans Pro"/>
                          <a:ea typeface="Source Sans Pro"/>
                          <a:cs typeface="Source Sans Pro"/>
                          <a:sym typeface="Source Sans Pro"/>
                        </a:rPr>
                        <a:t> Sitewide content, then Sitewide content team will </a:t>
                      </a:r>
                      <a:r>
                        <a:rPr lang="en-US" sz="1200" u="none" strike="noStrike" cap="none">
                          <a:solidFill>
                            <a:schemeClr val="dk2"/>
                          </a:solidFill>
                          <a:latin typeface="Source Sans Pro"/>
                          <a:ea typeface="Source Sans Pro"/>
                          <a:cs typeface="Source Sans Pro"/>
                        </a:rPr>
                        <a:t>pull in the widget to the front end and own the full front end</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own and manage </a:t>
                      </a:r>
                      <a:r>
                        <a:rPr lang="en-US" sz="1200" u="none" strike="noStrike" cap="none">
                          <a:solidFill>
                            <a:schemeClr val="dk2"/>
                          </a:solidFill>
                          <a:latin typeface="Source Sans Pro"/>
                          <a:ea typeface="Source Sans Pro"/>
                          <a:cs typeface="Source Sans Pro"/>
                          <a:sym typeface="Source Sans Pro"/>
                        </a:rPr>
                        <a:t>any changes on the front end as part of their timeline</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define launch date, since they own front end</a:t>
                      </a: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Sprint 4 – 3/15/22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600"/>
                        </a:spcAft>
                        <a:buNone/>
                      </a:pPr>
                      <a:r>
                        <a:rPr lang="en-US" sz="1200" u="none" strike="noStrike" cap="none">
                          <a:solidFill>
                            <a:schemeClr val="dk2"/>
                          </a:solidFill>
                          <a:latin typeface="Source Sans Pro"/>
                          <a:ea typeface="Source Sans Pro"/>
                          <a:cs typeface="Source Sans Pro"/>
                          <a:sym typeface="Source Sans Pro"/>
                        </a:rPr>
                        <a:t>Team passed the following Collaboration Cycle milestones, with our version of designs:</a:t>
                      </a:r>
                      <a:r>
                        <a:rPr lang="en-US" sz="1200" u="none" strike="noStrike" cap="none">
                          <a:solidFill>
                            <a:schemeClr val="dk2"/>
                          </a:solidFill>
                          <a:latin typeface="Source Sans Pro"/>
                          <a:ea typeface="Source Sans Pro"/>
                          <a:cs typeface="Source Sans Pro"/>
                        </a:rPr>
                        <a:t>  </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sym typeface="Source Sans Pro"/>
                        </a:rPr>
                        <a:t>Midpoint Review on</a:t>
                      </a:r>
                      <a:r>
                        <a:rPr lang="en-US" sz="1200" u="none" strike="noStrike" cap="none">
                          <a:solidFill>
                            <a:schemeClr val="dk2"/>
                          </a:solidFill>
                          <a:latin typeface="Source Sans Pro"/>
                          <a:ea typeface="Source Sans Pro"/>
                          <a:cs typeface="Source Sans Pro"/>
                        </a:rPr>
                        <a:t> 3/04/22</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rPr>
                        <a:t>Content</a:t>
                      </a:r>
                      <a:r>
                        <a:rPr lang="en-US" sz="1200" u="none" strike="noStrike" cap="none">
                          <a:solidFill>
                            <a:schemeClr val="dk2"/>
                          </a:solidFill>
                          <a:latin typeface="Source Sans Pro"/>
                          <a:ea typeface="Source Sans Pro"/>
                          <a:cs typeface="Source Sans Pro"/>
                          <a:sym typeface="Source Sans Pro"/>
                        </a:rPr>
                        <a:t> &amp; IA Review on 3/09/22 (finalized URL)</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0">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Arial"/>
                        <a:buChar char="•"/>
                      </a:pPr>
                      <a:r>
                        <a:rPr lang="en-US" sz="1200" b="0" i="0" u="none" strike="noStrike" cap="none" noProof="0">
                          <a:solidFill>
                            <a:schemeClr val="dk2"/>
                          </a:solidFill>
                        </a:rPr>
                        <a:t>Team received PDF from IRS, but PDF is still not accessible once it is populated with data</a:t>
                      </a:r>
                      <a:endParaRPr sz="1200" b="0" i="0" u="none" strike="noStrike" cap="none" noProof="0">
                        <a:solidFill>
                          <a:schemeClr val="dk2"/>
                        </a:solidFill>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a:lnSpc>
                          <a:spcPct val="100000"/>
                        </a:lnSpc>
                        <a:spcBef>
                          <a:spcPts val="1000"/>
                        </a:spcBef>
                        <a:spcAft>
                          <a:spcPts val="0"/>
                        </a:spcAft>
                        <a:buClr>
                          <a:srgbClr val="000000"/>
                        </a:buClr>
                        <a:buNone/>
                      </a:pPr>
                      <a:r>
                        <a:rPr lang="en-US" sz="1200" b="0" i="0" u="none" strike="noStrike" cap="none" noProof="0">
                          <a:solidFill>
                            <a:schemeClr val="dk2"/>
                          </a:solidFill>
                        </a:rPr>
                        <a:t>Team is escalating to 508 office for additional guidance</a:t>
                      </a:r>
                      <a:endParaRPr lang="en-US" sz="1200" b="0" i="0" u="none" strike="noStrike" cap="none" noProof="0">
                        <a:solidFill>
                          <a:schemeClr val="dk2"/>
                        </a:solidFill>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bl>
          </a:graphicData>
        </a:graphic>
      </p:graphicFrame>
      <p:sp>
        <p:nvSpPr>
          <p:cNvPr id="28" name="Oval 27">
            <a:extLst>
              <a:ext uri="{FF2B5EF4-FFF2-40B4-BE49-F238E27FC236}">
                <a16:creationId xmlns:a16="http://schemas.microsoft.com/office/drawing/2014/main" id="{6C1475B9-0D65-4E9C-A1BE-5280DA459F1D}"/>
              </a:ext>
            </a:extLst>
          </p:cNvPr>
          <p:cNvSpPr/>
          <p:nvPr/>
        </p:nvSpPr>
        <p:spPr>
          <a:xfrm>
            <a:off x="7739276" y="1627427"/>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F8C6E7-F209-41F4-BEFF-E33A2664F7DA}"/>
              </a:ext>
            </a:extLst>
          </p:cNvPr>
          <p:cNvSpPr/>
          <p:nvPr/>
        </p:nvSpPr>
        <p:spPr>
          <a:xfrm>
            <a:off x="7737751" y="2480197"/>
            <a:ext cx="176721" cy="183419"/>
          </a:xfrm>
          <a:prstGeom prst="ellips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93;p20">
            <a:extLst>
              <a:ext uri="{FF2B5EF4-FFF2-40B4-BE49-F238E27FC236}">
                <a16:creationId xmlns:a16="http://schemas.microsoft.com/office/drawing/2014/main" id="{F173D14F-C60A-49C7-A3F4-A50D97410ED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6" name="Google Shape;695;p20">
            <a:extLst>
              <a:ext uri="{FF2B5EF4-FFF2-40B4-BE49-F238E27FC236}">
                <a16:creationId xmlns:a16="http://schemas.microsoft.com/office/drawing/2014/main" id="{27A3C5F9-CE7F-4416-9B0D-9A54A7CAF05D}"/>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rPr>
              <a:t>1095-B Blockers</a:t>
            </a:r>
          </a:p>
        </p:txBody>
      </p:sp>
      <p:sp>
        <p:nvSpPr>
          <p:cNvPr id="7" name="Google Shape;471;p9">
            <a:extLst>
              <a:ext uri="{FF2B5EF4-FFF2-40B4-BE49-F238E27FC236}">
                <a16:creationId xmlns:a16="http://schemas.microsoft.com/office/drawing/2014/main" id="{3A459B18-D705-4DD6-8A98-83D381B62CE4}"/>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a:t>
            </a:r>
            <a:r>
              <a:rPr lang="en-US" sz="1200" b="0" i="0" u="none" strike="noStrike" cap="none">
                <a:solidFill>
                  <a:srgbClr val="747C74"/>
                </a:solidFill>
                <a:latin typeface="Source Sans Pro"/>
                <a:ea typeface="Source Sans Pro"/>
                <a:cs typeface="Source Sans Pro"/>
                <a:sym typeface="Source Sans Pro"/>
              </a:rPr>
              <a:t> Sprint 5 Demo</a:t>
            </a:r>
            <a:endParaRPr sz="1200" b="0" i="0" u="none" strike="noStrike" cap="none">
              <a:solidFill>
                <a:srgbClr val="747C74"/>
              </a:solidFill>
              <a:latin typeface="Calibri"/>
              <a:ea typeface="Calibri"/>
              <a:cs typeface="Calibri"/>
              <a:sym typeface="Calibri"/>
            </a:endParaRPr>
          </a:p>
        </p:txBody>
      </p:sp>
      <p:sp>
        <p:nvSpPr>
          <p:cNvPr id="10" name="Oval 9">
            <a:extLst>
              <a:ext uri="{FF2B5EF4-FFF2-40B4-BE49-F238E27FC236}">
                <a16:creationId xmlns:a16="http://schemas.microsoft.com/office/drawing/2014/main" id="{1E2A4B75-E524-EFA9-4532-F0B3FBEAAAA7}"/>
              </a:ext>
            </a:extLst>
          </p:cNvPr>
          <p:cNvSpPr/>
          <p:nvPr/>
        </p:nvSpPr>
        <p:spPr>
          <a:xfrm>
            <a:off x="7739276" y="4974440"/>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442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252781" y="372559"/>
            <a:ext cx="11889369" cy="613124"/>
          </a:xfrm>
        </p:spPr>
        <p:txBody>
          <a:bodyPr vert="horz"/>
          <a:lstStyle/>
          <a:p>
            <a:r>
              <a:rPr lang="en-GB"/>
              <a:t>1095-B Remaining actions, with external dependencies</a:t>
            </a:r>
          </a:p>
        </p:txBody>
      </p:sp>
      <p:sp>
        <p:nvSpPr>
          <p:cNvPr id="3" name="Slide Number Placeholder 2">
            <a:extLst>
              <a:ext uri="{FF2B5EF4-FFF2-40B4-BE49-F238E27FC236}">
                <a16:creationId xmlns:a16="http://schemas.microsoft.com/office/drawing/2014/main" id="{C21DDB4A-434A-49A0-BBD9-20F3079D2A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1944836787"/>
              </p:ext>
            </p:extLst>
          </p:nvPr>
        </p:nvGraphicFramePr>
        <p:xfrm>
          <a:off x="401465" y="938708"/>
          <a:ext cx="11305032" cy="5616684"/>
        </p:xfrm>
        <a:graphic>
          <a:graphicData uri="http://schemas.openxmlformats.org/drawingml/2006/table">
            <a:tbl>
              <a:tblPr>
                <a:noFill/>
                <a:tableStyleId>{1F4BC13E-62C9-4DB2-9D77-78E559E1D0AC}</a:tableStyleId>
              </a:tblPr>
              <a:tblGrid>
                <a:gridCol w="1446841">
                  <a:extLst>
                    <a:ext uri="{9D8B030D-6E8A-4147-A177-3AD203B41FA5}">
                      <a16:colId xmlns:a16="http://schemas.microsoft.com/office/drawing/2014/main" val="20000"/>
                    </a:ext>
                  </a:extLst>
                </a:gridCol>
                <a:gridCol w="726392">
                  <a:extLst>
                    <a:ext uri="{9D8B030D-6E8A-4147-A177-3AD203B41FA5}">
                      <a16:colId xmlns:a16="http://schemas.microsoft.com/office/drawing/2014/main" val="20001"/>
                    </a:ext>
                  </a:extLst>
                </a:gridCol>
                <a:gridCol w="5242063">
                  <a:extLst>
                    <a:ext uri="{9D8B030D-6E8A-4147-A177-3AD203B41FA5}">
                      <a16:colId xmlns:a16="http://schemas.microsoft.com/office/drawing/2014/main" val="1745807836"/>
                    </a:ext>
                  </a:extLst>
                </a:gridCol>
                <a:gridCol w="1395811">
                  <a:extLst>
                    <a:ext uri="{9D8B030D-6E8A-4147-A177-3AD203B41FA5}">
                      <a16:colId xmlns:a16="http://schemas.microsoft.com/office/drawing/2014/main" val="2769067313"/>
                    </a:ext>
                  </a:extLst>
                </a:gridCol>
                <a:gridCol w="2493925">
                  <a:extLst>
                    <a:ext uri="{9D8B030D-6E8A-4147-A177-3AD203B41FA5}">
                      <a16:colId xmlns:a16="http://schemas.microsoft.com/office/drawing/2014/main" val="2844485727"/>
                    </a:ext>
                  </a:extLst>
                </a:gridCol>
              </a:tblGrid>
              <a:tr h="346926">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ITEM</a:t>
                      </a:r>
                      <a:endParaRPr sz="1100"/>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rPr>
                        <a:t>WORK STREAM</a:t>
                      </a:r>
                      <a:endParaRPr sz="1100" b="1" i="0" u="none" strike="noStrike" cap="none">
                        <a:solidFill>
                          <a:schemeClr val="accent1"/>
                        </a:solidFill>
                        <a:latin typeface="Source Sans Pro Semibold"/>
                        <a:ea typeface="Source Sans Pro Semibold"/>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TARGET </a:t>
                      </a:r>
                    </a:p>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COMPLETE DATE</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PREREQUISITE</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1463">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Tech refinements</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&amp; testing</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Tech</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Update backend and react widget as needed based on staging review and UAT feedback</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Build out and conduct testing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end of</a:t>
                      </a:r>
                      <a:r>
                        <a:rPr lang="en-US" sz="1050" u="none" strike="noStrike" cap="none">
                          <a:solidFill>
                            <a:schemeClr val="dk2"/>
                          </a:solidFill>
                          <a:latin typeface="Source Sans Pro"/>
                          <a:ea typeface="Source Sans Pro"/>
                          <a:cs typeface="Source Sans Pro"/>
                        </a:rPr>
                        <a:t> </a:t>
                      </a:r>
                    </a:p>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Sprint 5</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complete in staging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01705"/>
                  </a:ext>
                </a:extLst>
              </a:tr>
              <a:tr h="854926">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UAT</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Follow Collaboration Cycle guidelines for UAT</a:t>
                      </a:r>
                      <a:endParaRPr lang="en-US" sz="1050" u="none" strike="noStrike" cap="none">
                        <a:solidFill>
                          <a:schemeClr val="dk2"/>
                        </a:solidFill>
                        <a:latin typeface="Source Sans Pro"/>
                        <a:ea typeface="Source Sans Pro"/>
                        <a:cs typeface="Source Sans Pro"/>
                        <a:sym typeface="Source Sans Pro"/>
                      </a:endParaRP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a:t>
                      </a:r>
                      <a:r>
                        <a:rPr lang="en-US" sz="1050" u="none" strike="noStrike" cap="none">
                          <a:solidFill>
                            <a:schemeClr val="dk2"/>
                          </a:solidFill>
                          <a:latin typeface="Source Sans Pro"/>
                          <a:ea typeface="Source Sans Pro"/>
                          <a:cs typeface="Source Sans Pro"/>
                        </a:rPr>
                        <a:t>April</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must be complete in staging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0">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1095-B Opt-in</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lang="en-US" sz="1050" u="none" strike="noStrike" cap="none">
                        <a:solidFill>
                          <a:srgbClr val="303A46"/>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 May</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724009"/>
                  </a:ext>
                </a:extLst>
              </a:tr>
              <a:tr h="0">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Legal Review</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rPr>
                        <a:t>Work with Tarsha to complete legal review</a:t>
                      </a:r>
                      <a:endParaRPr lang="en-US"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March – April</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028142"/>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Post Launch</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Check- In</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r h="51419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Links from VA.gov pages to 1095-B</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Work with IA team to have 1095-B page added to navigation and be found in VA.gov search</a:t>
                      </a: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or later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a:t>
                      </a:r>
                      <a:r>
                        <a:rPr lang="en-US" sz="1050" u="none" strike="noStrike" cap="none">
                          <a:solidFill>
                            <a:schemeClr val="dk2"/>
                          </a:solidFill>
                          <a:latin typeface="Source Sans Pro"/>
                          <a:ea typeface="Source Sans Pro"/>
                          <a:cs typeface="Source Sans Pro"/>
                        </a:rPr>
                        <a:t> </a:t>
                      </a:r>
                      <a:r>
                        <a:rPr lang="en-US" sz="1050" u="none" strike="noStrike" cap="none">
                          <a:solidFill>
                            <a:schemeClr val="dk2"/>
                          </a:solidFill>
                          <a:latin typeface="Source Sans Pro"/>
                          <a:ea typeface="Source Sans Pro"/>
                          <a:cs typeface="Source Sans Pro"/>
                          <a:sym typeface="Source Sans Pro"/>
                        </a:rPr>
                        <a:t> Tracey</a:t>
                      </a:r>
                      <a:endParaRPr lang="en-US" sz="1050">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9191189"/>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1095-B update strategy</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a:buChar char="§"/>
                      </a:pPr>
                      <a:r>
                        <a:rPr lang="en-US" sz="1050" u="none" strike="noStrike" cap="none">
                          <a:solidFill>
                            <a:schemeClr val="dk2"/>
                          </a:solidFill>
                          <a:latin typeface="Source Sans Pro"/>
                          <a:ea typeface="Source Sans Pro"/>
                          <a:cs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050" b="0" i="0" u="none" strike="noStrike" cap="none" noProof="0">
                          <a:solidFill>
                            <a:schemeClr val="dk2"/>
                          </a:solidFill>
                          <a:latin typeface="Source Sans Pro"/>
                        </a:rPr>
                        <a:t>April or later</a:t>
                      </a:r>
                      <a:endParaRPr lang="en-US" sz="1050" b="0" i="0" u="none" strike="noStrike" cap="none" noProof="0">
                        <a:latin typeface="Source Sans Pro"/>
                      </a:endParaRPr>
                    </a:p>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 complete and launched in production</a:t>
                      </a:r>
                      <a:endParaRPr lang="en-US"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extLst>
                  <a:ext uri="{0D108BD9-81ED-4DB2-BD59-A6C34878D82A}">
                    <a16:rowId xmlns:a16="http://schemas.microsoft.com/office/drawing/2014/main" val="2445647212"/>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Communications to announce launch</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October - December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694833"/>
                  </a:ext>
                </a:extLst>
              </a:tr>
            </a:tbl>
          </a:graphicData>
        </a:graphic>
      </p:graphicFrame>
      <p:sp>
        <p:nvSpPr>
          <p:cNvPr id="6" name="Google Shape;695;p20">
            <a:extLst>
              <a:ext uri="{FF2B5EF4-FFF2-40B4-BE49-F238E27FC236}">
                <a16:creationId xmlns:a16="http://schemas.microsoft.com/office/drawing/2014/main" id="{7A9BD76F-FB1E-49C3-878D-3DEF96872E9C}"/>
              </a:ext>
            </a:extLst>
          </p:cNvPr>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1095-B Remaining actions</a:t>
            </a:r>
            <a:endParaRPr lang="en-US"/>
          </a:p>
        </p:txBody>
      </p:sp>
      <p:sp>
        <p:nvSpPr>
          <p:cNvPr id="7" name="Google Shape;471;p9">
            <a:extLst>
              <a:ext uri="{FF2B5EF4-FFF2-40B4-BE49-F238E27FC236}">
                <a16:creationId xmlns:a16="http://schemas.microsoft.com/office/drawing/2014/main" id="{EA31C852-83D3-4FF2-B517-4CB67739490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a:t>
            </a:r>
            <a:r>
              <a:rPr lang="en-US" sz="1200" b="0" i="0" u="none" strike="noStrike" cap="none">
                <a:solidFill>
                  <a:srgbClr val="747C74"/>
                </a:solidFill>
                <a:latin typeface="Source Sans Pro"/>
                <a:ea typeface="Source Sans Pro"/>
                <a:cs typeface="Source Sans Pro"/>
                <a:sym typeface="Source Sans Pro"/>
              </a:rPr>
              <a:t> Sprint 5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75458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r>
              <a:rPr lang="en-US"/>
              <a:t>Community Care</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Google Shape;265;p4">
            <a:extLst>
              <a:ext uri="{FF2B5EF4-FFF2-40B4-BE49-F238E27FC236}">
                <a16:creationId xmlns:a16="http://schemas.microsoft.com/office/drawing/2014/main" id="{820A4734-2A64-812C-44F5-9C35D9905FB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14857" y="1936765"/>
            <a:ext cx="4483941" cy="4105054"/>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1600"/>
              <a:t>Draft a current state Journey Map to enable identification of impactful, near-term opportunities for integrating Community Care into VA.gov</a:t>
            </a:r>
          </a:p>
          <a:p>
            <a:pPr marL="342900" indent="-342900">
              <a:spcBef>
                <a:spcPts val="0"/>
              </a:spcBef>
            </a:pPr>
            <a:endParaRPr lang="en-US" sz="1600"/>
          </a:p>
          <a:p>
            <a:pPr marL="342900" indent="-342900">
              <a:spcBef>
                <a:spcPts val="0"/>
              </a:spcBef>
            </a:pPr>
            <a:r>
              <a:rPr lang="en-US" sz="1600"/>
              <a:t>Focus areas:</a:t>
            </a:r>
          </a:p>
          <a:p>
            <a:pPr marL="800100" lvl="1">
              <a:spcBef>
                <a:spcPts val="0"/>
              </a:spcBef>
            </a:pPr>
            <a:r>
              <a:rPr lang="en-US" sz="1600"/>
              <a:t>Secure messaging</a:t>
            </a:r>
          </a:p>
          <a:p>
            <a:pPr marL="800100" lvl="1">
              <a:spcBef>
                <a:spcPts val="0"/>
              </a:spcBef>
            </a:pPr>
            <a:r>
              <a:rPr lang="en-US" sz="1600"/>
              <a:t>Medical records</a:t>
            </a:r>
          </a:p>
          <a:p>
            <a:pPr marL="800100" lvl="1">
              <a:spcBef>
                <a:spcPts val="0"/>
              </a:spcBef>
            </a:pPr>
            <a:r>
              <a:rPr lang="en-US" sz="1600"/>
              <a:t>Prescriptions</a:t>
            </a:r>
          </a:p>
          <a:p>
            <a:pPr marL="800100" lvl="1">
              <a:spcBef>
                <a:spcPts val="0"/>
              </a:spcBef>
            </a:pPr>
            <a:r>
              <a:rPr lang="en-US" sz="1600"/>
              <a:t>Debt/Billing</a:t>
            </a:r>
          </a:p>
          <a:p>
            <a:pPr marL="342900" indent="-342900">
              <a:spcBef>
                <a:spcPts val="0"/>
              </a:spcBef>
            </a:pPr>
            <a:endParaRPr lang="en-US" sz="1600"/>
          </a:p>
          <a:p>
            <a:pPr marL="342900" indent="-342900">
              <a:spcBef>
                <a:spcPts val="0"/>
              </a:spcBef>
            </a:pPr>
            <a:r>
              <a:rPr lang="en-US" sz="1600"/>
              <a:t>Conduct product and tech discovery to assess complexity, scope, &amp; feasibility</a:t>
            </a:r>
          </a:p>
          <a:p>
            <a:pPr marL="342900" indent="-342900">
              <a:spcBef>
                <a:spcPts val="0"/>
              </a:spcBef>
            </a:pPr>
            <a:endParaRPr lang="en-US" sz="1600"/>
          </a:p>
          <a:p>
            <a:pPr marL="342900" indent="-342900">
              <a:spcBef>
                <a:spcPts val="0"/>
              </a:spcBef>
            </a:pPr>
            <a:endParaRPr lang="en-US" sz="1600"/>
          </a:p>
        </p:txBody>
      </p:sp>
      <p:sp>
        <p:nvSpPr>
          <p:cNvPr id="333" name="Google Shape;333;p6"/>
          <p:cNvSpPr txBox="1">
            <a:spLocks noGrp="1"/>
          </p:cNvSpPr>
          <p:nvPr>
            <p:ph type="title"/>
          </p:nvPr>
        </p:nvSpPr>
        <p:spPr>
          <a:xfrm>
            <a:off x="314857" y="1160390"/>
            <a:ext cx="6440214" cy="73384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objectives</a:t>
            </a:r>
            <a:endParaRPr/>
          </a:p>
        </p:txBody>
      </p:sp>
      <p:sp>
        <p:nvSpPr>
          <p:cNvPr id="334" name="Google Shape;334;p6"/>
          <p:cNvSpPr txBox="1">
            <a:spLocks noGrp="1"/>
          </p:cNvSpPr>
          <p:nvPr>
            <p:ph type="body" idx="3"/>
          </p:nvPr>
        </p:nvSpPr>
        <p:spPr>
          <a:xfrm>
            <a:off x="314857" y="685285"/>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a:t>OVERVIEW</a:t>
            </a:r>
            <a:endParaRPr/>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pic>
        <p:nvPicPr>
          <p:cNvPr id="5" name="Picture 5" descr="Icon&#10;&#10;Description automatically generated">
            <a:extLst>
              <a:ext uri="{FF2B5EF4-FFF2-40B4-BE49-F238E27FC236}">
                <a16:creationId xmlns:a16="http://schemas.microsoft.com/office/drawing/2014/main" id="{9166FA4B-85C9-5893-22DC-EC6CE43E7204}"/>
              </a:ext>
            </a:extLst>
          </p:cNvPr>
          <p:cNvPicPr>
            <a:picLocks noChangeAspect="1"/>
          </p:cNvPicPr>
          <p:nvPr/>
        </p:nvPicPr>
        <p:blipFill>
          <a:blip r:embed="rId3"/>
          <a:stretch>
            <a:fillRect/>
          </a:stretch>
        </p:blipFill>
        <p:spPr>
          <a:xfrm>
            <a:off x="6590384" y="1088804"/>
            <a:ext cx="4189895" cy="4189895"/>
          </a:xfrm>
          <a:prstGeom prst="rect">
            <a:avLst/>
          </a:prstGeom>
        </p:spPr>
      </p:pic>
    </p:spTree>
    <p:extLst>
      <p:ext uri="{BB962C8B-B14F-4D97-AF65-F5344CB8AC3E}">
        <p14:creationId xmlns:p14="http://schemas.microsoft.com/office/powerpoint/2010/main" val="351456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10466" y="604779"/>
            <a:ext cx="11367529" cy="1090226"/>
          </a:xfrm>
        </p:spPr>
        <p:txBody>
          <a:bodyPr>
            <a:normAutofit/>
          </a:bodyPr>
          <a:lstStyle/>
          <a:p>
            <a:r>
              <a:rPr lang="en-US" sz="2800"/>
              <a:t>We laid out the potential deliverables into a workplan to show where we could help, given current timelines</a:t>
            </a:r>
          </a:p>
        </p:txBody>
      </p:sp>
      <p:sp>
        <p:nvSpPr>
          <p:cNvPr id="26" name="Google Shape;369;p7">
            <a:extLst>
              <a:ext uri="{FF2B5EF4-FFF2-40B4-BE49-F238E27FC236}">
                <a16:creationId xmlns:a16="http://schemas.microsoft.com/office/drawing/2014/main" id="{955AC05E-33FB-3C44-F3BC-31A82617FF2F}"/>
              </a:ext>
            </a:extLst>
          </p:cNvPr>
          <p:cNvSpPr txBox="1"/>
          <p:nvPr/>
        </p:nvSpPr>
        <p:spPr>
          <a:xfrm>
            <a:off x="1472001" y="2132554"/>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28" name="Google Shape;370;p7">
            <a:extLst>
              <a:ext uri="{FF2B5EF4-FFF2-40B4-BE49-F238E27FC236}">
                <a16:creationId xmlns:a16="http://schemas.microsoft.com/office/drawing/2014/main" id="{6BCD0965-B080-4C07-162C-B1793916C7AE}"/>
              </a:ext>
            </a:extLst>
          </p:cNvPr>
          <p:cNvSpPr txBox="1"/>
          <p:nvPr/>
        </p:nvSpPr>
        <p:spPr>
          <a:xfrm>
            <a:off x="1437463" y="188063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4" name="Google Shape;376;p7">
            <a:extLst>
              <a:ext uri="{FF2B5EF4-FFF2-40B4-BE49-F238E27FC236}">
                <a16:creationId xmlns:a16="http://schemas.microsoft.com/office/drawing/2014/main" id="{4DF9B8DF-A76D-75E1-F47E-E16EA41AAFC1}"/>
              </a:ext>
            </a:extLst>
          </p:cNvPr>
          <p:cNvSpPr/>
          <p:nvPr/>
        </p:nvSpPr>
        <p:spPr>
          <a:xfrm>
            <a:off x="352223" y="256309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6" name="Google Shape;377;p7">
            <a:extLst>
              <a:ext uri="{FF2B5EF4-FFF2-40B4-BE49-F238E27FC236}">
                <a16:creationId xmlns:a16="http://schemas.microsoft.com/office/drawing/2014/main" id="{B54A5F69-1C30-7571-6B17-59787A961DAF}"/>
              </a:ext>
            </a:extLst>
          </p:cNvPr>
          <p:cNvSpPr/>
          <p:nvPr/>
        </p:nvSpPr>
        <p:spPr>
          <a:xfrm>
            <a:off x="340765" y="54079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6" name="Google Shape;384;p7">
            <a:extLst>
              <a:ext uri="{FF2B5EF4-FFF2-40B4-BE49-F238E27FC236}">
                <a16:creationId xmlns:a16="http://schemas.microsoft.com/office/drawing/2014/main" id="{1E1C1585-D404-40C5-7DD6-1A36C13365DD}"/>
              </a:ext>
            </a:extLst>
          </p:cNvPr>
          <p:cNvSpPr/>
          <p:nvPr/>
        </p:nvSpPr>
        <p:spPr>
          <a:xfrm>
            <a:off x="352223" y="418264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8" name="Google Shape;385;p7">
            <a:extLst>
              <a:ext uri="{FF2B5EF4-FFF2-40B4-BE49-F238E27FC236}">
                <a16:creationId xmlns:a16="http://schemas.microsoft.com/office/drawing/2014/main" id="{247921FD-8C4D-E554-1B1D-CACD41AF4EB2}"/>
              </a:ext>
            </a:extLst>
          </p:cNvPr>
          <p:cNvPicPr preferRelativeResize="0"/>
          <p:nvPr/>
        </p:nvPicPr>
        <p:blipFill rotWithShape="1">
          <a:blip r:embed="rId2">
            <a:alphaModFix/>
          </a:blip>
          <a:srcRect/>
          <a:stretch/>
        </p:blipFill>
        <p:spPr>
          <a:xfrm>
            <a:off x="432433" y="4657100"/>
            <a:ext cx="265176" cy="265176"/>
          </a:xfrm>
          <a:prstGeom prst="rect">
            <a:avLst/>
          </a:prstGeom>
          <a:noFill/>
          <a:ln>
            <a:noFill/>
          </a:ln>
        </p:spPr>
      </p:pic>
      <p:pic>
        <p:nvPicPr>
          <p:cNvPr id="50" name="Google Shape;386;p7">
            <a:extLst>
              <a:ext uri="{FF2B5EF4-FFF2-40B4-BE49-F238E27FC236}">
                <a16:creationId xmlns:a16="http://schemas.microsoft.com/office/drawing/2014/main" id="{085AC538-8759-5885-5CFF-B2873A0A6DEE}"/>
              </a:ext>
            </a:extLst>
          </p:cNvPr>
          <p:cNvPicPr preferRelativeResize="0"/>
          <p:nvPr/>
        </p:nvPicPr>
        <p:blipFill rotWithShape="1">
          <a:blip r:embed="rId3">
            <a:alphaModFix/>
          </a:blip>
          <a:srcRect/>
          <a:stretch/>
        </p:blipFill>
        <p:spPr>
          <a:xfrm>
            <a:off x="432433" y="2914972"/>
            <a:ext cx="265176" cy="265176"/>
          </a:xfrm>
          <a:prstGeom prst="rect">
            <a:avLst/>
          </a:prstGeom>
          <a:noFill/>
          <a:ln>
            <a:noFill/>
          </a:ln>
        </p:spPr>
      </p:pic>
      <p:cxnSp>
        <p:nvCxnSpPr>
          <p:cNvPr id="52" name="Google Shape;389;p7">
            <a:extLst>
              <a:ext uri="{FF2B5EF4-FFF2-40B4-BE49-F238E27FC236}">
                <a16:creationId xmlns:a16="http://schemas.microsoft.com/office/drawing/2014/main" id="{4B6288B0-2F92-BABF-949C-D41DF2E2967F}"/>
              </a:ext>
            </a:extLst>
          </p:cNvPr>
          <p:cNvCxnSpPr/>
          <p:nvPr/>
        </p:nvCxnSpPr>
        <p:spPr>
          <a:xfrm>
            <a:off x="11429412" y="2043269"/>
            <a:ext cx="0" cy="4133289"/>
          </a:xfrm>
          <a:prstGeom prst="straightConnector1">
            <a:avLst/>
          </a:prstGeom>
          <a:noFill/>
          <a:ln w="9525" cap="flat" cmpd="sng">
            <a:solidFill>
              <a:srgbClr val="7F7F7F"/>
            </a:solidFill>
            <a:prstDash val="solid"/>
            <a:round/>
            <a:headEnd type="none" w="sm" len="sm"/>
            <a:tailEnd type="none" w="sm" len="sm"/>
          </a:ln>
        </p:spPr>
      </p:cxnSp>
      <p:cxnSp>
        <p:nvCxnSpPr>
          <p:cNvPr id="54" name="Google Shape;390;p7">
            <a:extLst>
              <a:ext uri="{FF2B5EF4-FFF2-40B4-BE49-F238E27FC236}">
                <a16:creationId xmlns:a16="http://schemas.microsoft.com/office/drawing/2014/main" id="{44C4834B-3B18-7CC0-FDEA-E47378DAF764}"/>
              </a:ext>
            </a:extLst>
          </p:cNvPr>
          <p:cNvCxnSpPr/>
          <p:nvPr/>
        </p:nvCxnSpPr>
        <p:spPr>
          <a:xfrm>
            <a:off x="260364" y="2034510"/>
            <a:ext cx="0" cy="4345725"/>
          </a:xfrm>
          <a:prstGeom prst="straightConnector1">
            <a:avLst/>
          </a:prstGeom>
          <a:noFill/>
          <a:ln w="9525" cap="flat" cmpd="sng">
            <a:solidFill>
              <a:srgbClr val="C7C7C7"/>
            </a:solidFill>
            <a:prstDash val="dot"/>
            <a:round/>
            <a:headEnd type="none" w="sm" len="sm"/>
            <a:tailEnd type="none" w="sm" len="sm"/>
          </a:ln>
        </p:spPr>
      </p:cxnSp>
      <p:cxnSp>
        <p:nvCxnSpPr>
          <p:cNvPr id="56" name="Google Shape;391;p7">
            <a:extLst>
              <a:ext uri="{FF2B5EF4-FFF2-40B4-BE49-F238E27FC236}">
                <a16:creationId xmlns:a16="http://schemas.microsoft.com/office/drawing/2014/main" id="{62555E59-04A5-FFF1-EE9E-8961465F1E1D}"/>
              </a:ext>
            </a:extLst>
          </p:cNvPr>
          <p:cNvCxnSpPr/>
          <p:nvPr/>
        </p:nvCxnSpPr>
        <p:spPr>
          <a:xfrm>
            <a:off x="1323782" y="2043269"/>
            <a:ext cx="0" cy="4128671"/>
          </a:xfrm>
          <a:prstGeom prst="straightConnector1">
            <a:avLst/>
          </a:prstGeom>
          <a:noFill/>
          <a:ln w="9525" cap="flat" cmpd="sng">
            <a:solidFill>
              <a:srgbClr val="7F7F7F"/>
            </a:solidFill>
            <a:prstDash val="solid"/>
            <a:round/>
            <a:headEnd type="none" w="sm" len="sm"/>
            <a:tailEnd type="none" w="sm" len="sm"/>
          </a:ln>
        </p:spPr>
      </p:cxnSp>
      <p:cxnSp>
        <p:nvCxnSpPr>
          <p:cNvPr id="58" name="Google Shape;392;p7">
            <a:extLst>
              <a:ext uri="{FF2B5EF4-FFF2-40B4-BE49-F238E27FC236}">
                <a16:creationId xmlns:a16="http://schemas.microsoft.com/office/drawing/2014/main" id="{535ECF66-8691-DE21-C4CE-662C1B8607F9}"/>
              </a:ext>
            </a:extLst>
          </p:cNvPr>
          <p:cNvCxnSpPr/>
          <p:nvPr/>
        </p:nvCxnSpPr>
        <p:spPr>
          <a:xfrm>
            <a:off x="3709751" y="2113338"/>
            <a:ext cx="0" cy="4345725"/>
          </a:xfrm>
          <a:prstGeom prst="straightConnector1">
            <a:avLst/>
          </a:prstGeom>
          <a:noFill/>
          <a:ln w="9525" cap="flat" cmpd="sng">
            <a:solidFill>
              <a:srgbClr val="C7C7C7"/>
            </a:solidFill>
            <a:prstDash val="dot"/>
            <a:round/>
            <a:headEnd type="none" w="sm" len="sm"/>
            <a:tailEnd type="none" w="sm" len="sm"/>
          </a:ln>
        </p:spPr>
      </p:cxnSp>
      <p:cxnSp>
        <p:nvCxnSpPr>
          <p:cNvPr id="60" name="Google Shape;393;p7">
            <a:extLst>
              <a:ext uri="{FF2B5EF4-FFF2-40B4-BE49-F238E27FC236}">
                <a16:creationId xmlns:a16="http://schemas.microsoft.com/office/drawing/2014/main" id="{02BE5020-33F7-66E4-4A1C-71874FD6410E}"/>
              </a:ext>
            </a:extLst>
          </p:cNvPr>
          <p:cNvCxnSpPr/>
          <p:nvPr/>
        </p:nvCxnSpPr>
        <p:spPr>
          <a:xfrm>
            <a:off x="6354700" y="2069544"/>
            <a:ext cx="0" cy="4345725"/>
          </a:xfrm>
          <a:prstGeom prst="straightConnector1">
            <a:avLst/>
          </a:prstGeom>
          <a:noFill/>
          <a:ln w="9525" cap="flat" cmpd="sng">
            <a:solidFill>
              <a:srgbClr val="7F7F7F"/>
            </a:solidFill>
            <a:prstDash val="solid"/>
            <a:round/>
            <a:headEnd type="none" w="sm" len="sm"/>
            <a:tailEnd type="none" w="sm" len="sm"/>
          </a:ln>
        </p:spPr>
      </p:cxnSp>
      <p:cxnSp>
        <p:nvCxnSpPr>
          <p:cNvPr id="62" name="Google Shape;394;p7">
            <a:extLst>
              <a:ext uri="{FF2B5EF4-FFF2-40B4-BE49-F238E27FC236}">
                <a16:creationId xmlns:a16="http://schemas.microsoft.com/office/drawing/2014/main" id="{63E5A2FA-D102-2F1F-0789-DF98497CD653}"/>
              </a:ext>
            </a:extLst>
          </p:cNvPr>
          <p:cNvCxnSpPr/>
          <p:nvPr/>
        </p:nvCxnSpPr>
        <p:spPr>
          <a:xfrm>
            <a:off x="8893343" y="2069544"/>
            <a:ext cx="0" cy="4345725"/>
          </a:xfrm>
          <a:prstGeom prst="straightConnector1">
            <a:avLst/>
          </a:prstGeom>
          <a:noFill/>
          <a:ln w="9525" cap="flat" cmpd="sng">
            <a:solidFill>
              <a:srgbClr val="C7C7C7"/>
            </a:solidFill>
            <a:prstDash val="dot"/>
            <a:round/>
            <a:headEnd type="none" w="sm" len="sm"/>
            <a:tailEnd type="none" w="sm" len="sm"/>
          </a:ln>
        </p:spPr>
      </p:cxnSp>
      <p:cxnSp>
        <p:nvCxnSpPr>
          <p:cNvPr id="70" name="Google Shape;398;p7">
            <a:extLst>
              <a:ext uri="{FF2B5EF4-FFF2-40B4-BE49-F238E27FC236}">
                <a16:creationId xmlns:a16="http://schemas.microsoft.com/office/drawing/2014/main" id="{36AB945C-B067-EFEB-F8C0-06799B81FEEF}"/>
              </a:ext>
            </a:extLst>
          </p:cNvPr>
          <p:cNvCxnSpPr>
            <a:cxnSpLocks/>
          </p:cNvCxnSpPr>
          <p:nvPr/>
        </p:nvCxnSpPr>
        <p:spPr>
          <a:xfrm>
            <a:off x="331440" y="5241066"/>
            <a:ext cx="11080575" cy="0"/>
          </a:xfrm>
          <a:prstGeom prst="straightConnector1">
            <a:avLst/>
          </a:prstGeom>
          <a:noFill/>
          <a:ln w="9525" cap="flat" cmpd="sng">
            <a:solidFill>
              <a:srgbClr val="747C74"/>
            </a:solidFill>
            <a:prstDash val="solid"/>
            <a:round/>
            <a:headEnd type="none" w="sm" len="sm"/>
            <a:tailEnd type="none" w="sm" len="sm"/>
          </a:ln>
        </p:spPr>
      </p:cxnSp>
      <p:sp>
        <p:nvSpPr>
          <p:cNvPr id="72" name="Google Shape;399;p7">
            <a:extLst>
              <a:ext uri="{FF2B5EF4-FFF2-40B4-BE49-F238E27FC236}">
                <a16:creationId xmlns:a16="http://schemas.microsoft.com/office/drawing/2014/main" id="{2076A5C8-D785-DF79-4D6A-C1A4C3D4A83F}"/>
              </a:ext>
            </a:extLst>
          </p:cNvPr>
          <p:cNvSpPr/>
          <p:nvPr/>
        </p:nvSpPr>
        <p:spPr>
          <a:xfrm>
            <a:off x="1327717" y="2518964"/>
            <a:ext cx="10074464" cy="22123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SzPts val="900"/>
            </a:pPr>
            <a:r>
              <a:rPr lang="en-US" sz="850">
                <a:solidFill>
                  <a:srgbClr val="FDFFFD"/>
                </a:solidFill>
                <a:latin typeface="Source Sans Pro"/>
                <a:ea typeface="Source Sans Pro"/>
                <a:cs typeface="Source Sans Pro"/>
              </a:rPr>
              <a:t>Build Backlog</a:t>
            </a:r>
            <a:endParaRPr lang="en-US" sz="850" b="0" i="0" u="none" strike="noStrike" cap="none">
              <a:solidFill>
                <a:srgbClr val="FDFFFD"/>
              </a:solidFill>
              <a:latin typeface="Source Sans Pro"/>
              <a:ea typeface="Source Sans Pro"/>
              <a:cs typeface="Source Sans Pro"/>
            </a:endParaRPr>
          </a:p>
        </p:txBody>
      </p:sp>
      <p:sp>
        <p:nvSpPr>
          <p:cNvPr id="78" name="Google Shape;404;p7">
            <a:extLst>
              <a:ext uri="{FF2B5EF4-FFF2-40B4-BE49-F238E27FC236}">
                <a16:creationId xmlns:a16="http://schemas.microsoft.com/office/drawing/2014/main" id="{85AA2B18-4964-80D8-597C-B2C0E4AC1A9F}"/>
              </a:ext>
            </a:extLst>
          </p:cNvPr>
          <p:cNvSpPr/>
          <p:nvPr/>
        </p:nvSpPr>
        <p:spPr>
          <a:xfrm>
            <a:off x="5671246" y="5339258"/>
            <a:ext cx="1538976" cy="2631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pPr>
            <a:r>
              <a:rPr lang="en-US" sz="850">
                <a:solidFill>
                  <a:schemeClr val="accent1"/>
                </a:solidFill>
                <a:latin typeface="Source Sans Pro"/>
                <a:ea typeface="Source Sans Pro"/>
                <a:cs typeface="Source Sans Pro"/>
              </a:rPr>
              <a:t>VAOS Data Bindings</a:t>
            </a:r>
            <a:endParaRPr lang="en-US" sz="850" b="0" i="0" u="none" strike="noStrike" cap="none">
              <a:solidFill>
                <a:schemeClr val="accent1"/>
              </a:solidFill>
              <a:latin typeface="Source Sans Pro"/>
              <a:ea typeface="Source Sans Pro"/>
              <a:cs typeface="Source Sans Pro"/>
            </a:endParaRPr>
          </a:p>
        </p:txBody>
      </p:sp>
      <p:sp>
        <p:nvSpPr>
          <p:cNvPr id="82" name="Google Shape;410;p7">
            <a:extLst>
              <a:ext uri="{FF2B5EF4-FFF2-40B4-BE49-F238E27FC236}">
                <a16:creationId xmlns:a16="http://schemas.microsoft.com/office/drawing/2014/main" id="{80579DE7-72B2-533E-1105-2A45C4F95512}"/>
              </a:ext>
            </a:extLst>
          </p:cNvPr>
          <p:cNvSpPr/>
          <p:nvPr/>
        </p:nvSpPr>
        <p:spPr>
          <a:xfrm>
            <a:off x="1331427" y="4168248"/>
            <a:ext cx="4718023" cy="259495"/>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pPr>
            <a:r>
              <a:rPr lang="en-US" sz="850">
                <a:solidFill>
                  <a:srgbClr val="FDFFFD"/>
                </a:solidFill>
                <a:latin typeface="Source Sans Pro"/>
                <a:ea typeface="Source Sans Pro"/>
                <a:cs typeface="Source Sans Pro"/>
              </a:rPr>
              <a:t>Immersion </a:t>
            </a:r>
            <a:endParaRPr lang="en-US" sz="850" b="0" i="0" u="none" strike="noStrike" cap="none">
              <a:solidFill>
                <a:srgbClr val="FDFFFD"/>
              </a:solidFill>
              <a:latin typeface="Source Sans Pro"/>
              <a:ea typeface="Source Sans Pro"/>
              <a:cs typeface="Source Sans Pro"/>
            </a:endParaRPr>
          </a:p>
        </p:txBody>
      </p:sp>
      <p:cxnSp>
        <p:nvCxnSpPr>
          <p:cNvPr id="92" name="Google Shape;420;p7">
            <a:extLst>
              <a:ext uri="{FF2B5EF4-FFF2-40B4-BE49-F238E27FC236}">
                <a16:creationId xmlns:a16="http://schemas.microsoft.com/office/drawing/2014/main" id="{95332B53-DA5E-B171-E911-5630D8D71783}"/>
              </a:ext>
            </a:extLst>
          </p:cNvPr>
          <p:cNvCxnSpPr/>
          <p:nvPr/>
        </p:nvCxnSpPr>
        <p:spPr>
          <a:xfrm>
            <a:off x="1348720" y="2047516"/>
            <a:ext cx="4940125" cy="0"/>
          </a:xfrm>
          <a:prstGeom prst="straightConnector1">
            <a:avLst/>
          </a:prstGeom>
          <a:noFill/>
          <a:ln w="12700" cap="flat" cmpd="sng">
            <a:solidFill>
              <a:schemeClr val="dk1"/>
            </a:solidFill>
            <a:prstDash val="solid"/>
            <a:round/>
            <a:headEnd type="none" w="sm" len="sm"/>
            <a:tailEnd type="none" w="sm" len="sm"/>
          </a:ln>
        </p:spPr>
      </p:cxnSp>
      <p:cxnSp>
        <p:nvCxnSpPr>
          <p:cNvPr id="94" name="Google Shape;421;p7">
            <a:extLst>
              <a:ext uri="{FF2B5EF4-FFF2-40B4-BE49-F238E27FC236}">
                <a16:creationId xmlns:a16="http://schemas.microsoft.com/office/drawing/2014/main" id="{60E77512-710D-3C80-18A9-A2DDB839C5F2}"/>
              </a:ext>
            </a:extLst>
          </p:cNvPr>
          <p:cNvCxnSpPr/>
          <p:nvPr/>
        </p:nvCxnSpPr>
        <p:spPr>
          <a:xfrm flipV="1">
            <a:off x="6379488" y="2047516"/>
            <a:ext cx="5067125" cy="4379"/>
          </a:xfrm>
          <a:prstGeom prst="straightConnector1">
            <a:avLst/>
          </a:prstGeom>
          <a:noFill/>
          <a:ln w="12700" cap="flat" cmpd="sng">
            <a:solidFill>
              <a:schemeClr val="dk1"/>
            </a:solidFill>
            <a:prstDash val="solid"/>
            <a:round/>
            <a:headEnd type="none" w="sm" len="sm"/>
            <a:tailEnd type="none" w="sm" len="sm"/>
          </a:ln>
        </p:spPr>
      </p:cxnSp>
      <p:pic>
        <p:nvPicPr>
          <p:cNvPr id="100" name="Google Shape;424;p7">
            <a:extLst>
              <a:ext uri="{FF2B5EF4-FFF2-40B4-BE49-F238E27FC236}">
                <a16:creationId xmlns:a16="http://schemas.microsoft.com/office/drawing/2014/main" id="{7C55F817-7127-B9AD-8941-666334782182}"/>
              </a:ext>
            </a:extLst>
          </p:cNvPr>
          <p:cNvPicPr preferRelativeResize="0"/>
          <p:nvPr/>
        </p:nvPicPr>
        <p:blipFill rotWithShape="1">
          <a:blip r:embed="rId4">
            <a:alphaModFix/>
          </a:blip>
          <a:srcRect/>
          <a:stretch/>
        </p:blipFill>
        <p:spPr>
          <a:xfrm>
            <a:off x="432433" y="5750644"/>
            <a:ext cx="265176" cy="265176"/>
          </a:xfrm>
          <a:prstGeom prst="rect">
            <a:avLst/>
          </a:prstGeom>
          <a:noFill/>
          <a:ln>
            <a:noFill/>
          </a:ln>
        </p:spPr>
      </p:pic>
      <p:sp>
        <p:nvSpPr>
          <p:cNvPr id="144" name="Google Shape;362;p7">
            <a:extLst>
              <a:ext uri="{FF2B5EF4-FFF2-40B4-BE49-F238E27FC236}">
                <a16:creationId xmlns:a16="http://schemas.microsoft.com/office/drawing/2014/main" id="{B58147B5-8D15-0CDB-3D97-316282865257}"/>
              </a:ext>
            </a:extLst>
          </p:cNvPr>
          <p:cNvSpPr txBox="1"/>
          <p:nvPr/>
        </p:nvSpPr>
        <p:spPr>
          <a:xfrm>
            <a:off x="3856021" y="213062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11: 3/30 – 04/06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52" name="Google Shape;369;p7">
            <a:extLst>
              <a:ext uri="{FF2B5EF4-FFF2-40B4-BE49-F238E27FC236}">
                <a16:creationId xmlns:a16="http://schemas.microsoft.com/office/drawing/2014/main" id="{D045B593-F7C4-E5A1-A0EE-5FD358E7AB98}"/>
              </a:ext>
            </a:extLst>
          </p:cNvPr>
          <p:cNvSpPr txBox="1"/>
          <p:nvPr/>
        </p:nvSpPr>
        <p:spPr>
          <a:xfrm>
            <a:off x="6482062" y="2140024"/>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12: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54" name="Google Shape;370;p7">
            <a:extLst>
              <a:ext uri="{FF2B5EF4-FFF2-40B4-BE49-F238E27FC236}">
                <a16:creationId xmlns:a16="http://schemas.microsoft.com/office/drawing/2014/main" id="{78A581DC-04CB-AB07-CF99-5807E41BC636}"/>
              </a:ext>
            </a:extLst>
          </p:cNvPr>
          <p:cNvSpPr txBox="1"/>
          <p:nvPr/>
        </p:nvSpPr>
        <p:spPr>
          <a:xfrm>
            <a:off x="6447524" y="188810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p:txBody>
      </p:sp>
      <p:sp>
        <p:nvSpPr>
          <p:cNvPr id="160" name="Google Shape;362;p7">
            <a:extLst>
              <a:ext uri="{FF2B5EF4-FFF2-40B4-BE49-F238E27FC236}">
                <a16:creationId xmlns:a16="http://schemas.microsoft.com/office/drawing/2014/main" id="{1B0BBF1C-E120-F159-D550-2E7E2D34401F}"/>
              </a:ext>
            </a:extLst>
          </p:cNvPr>
          <p:cNvSpPr txBox="1"/>
          <p:nvPr/>
        </p:nvSpPr>
        <p:spPr>
          <a:xfrm>
            <a:off x="8965348" y="2129356"/>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63" name="Google Shape;398;p7">
            <a:extLst>
              <a:ext uri="{FF2B5EF4-FFF2-40B4-BE49-F238E27FC236}">
                <a16:creationId xmlns:a16="http://schemas.microsoft.com/office/drawing/2014/main" id="{239D5AB9-9EAB-07FA-6DAA-29766725F05B}"/>
              </a:ext>
            </a:extLst>
          </p:cNvPr>
          <p:cNvCxnSpPr>
            <a:cxnSpLocks/>
          </p:cNvCxnSpPr>
          <p:nvPr/>
        </p:nvCxnSpPr>
        <p:spPr>
          <a:xfrm>
            <a:off x="331440" y="3747597"/>
            <a:ext cx="11080575" cy="0"/>
          </a:xfrm>
          <a:prstGeom prst="straightConnector1">
            <a:avLst/>
          </a:prstGeom>
          <a:noFill/>
          <a:ln w="9525" cap="flat" cmpd="sng">
            <a:solidFill>
              <a:srgbClr val="747C74"/>
            </a:solidFill>
            <a:prstDash val="solid"/>
            <a:round/>
            <a:headEnd type="none" w="sm" len="sm"/>
            <a:tailEnd type="none" w="sm" len="sm"/>
          </a:ln>
        </p:spPr>
      </p:cxnSp>
      <p:sp>
        <p:nvSpPr>
          <p:cNvPr id="41" name="Google Shape;399;p7">
            <a:extLst>
              <a:ext uri="{FF2B5EF4-FFF2-40B4-BE49-F238E27FC236}">
                <a16:creationId xmlns:a16="http://schemas.microsoft.com/office/drawing/2014/main" id="{3B6580CA-499D-CC3F-919D-5AA5927A4604}"/>
              </a:ext>
            </a:extLst>
          </p:cNvPr>
          <p:cNvSpPr/>
          <p:nvPr/>
        </p:nvSpPr>
        <p:spPr>
          <a:xfrm>
            <a:off x="6359163" y="3283631"/>
            <a:ext cx="5057679" cy="25855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SzPts val="900"/>
            </a:pPr>
            <a:r>
              <a:rPr lang="en-US" sz="850">
                <a:solidFill>
                  <a:srgbClr val="FDFFFD"/>
                </a:solidFill>
                <a:latin typeface="Source Sans Pro"/>
                <a:ea typeface="Source Sans Pro"/>
                <a:cs typeface="Source Sans Pro"/>
              </a:rPr>
              <a:t>Track value &amp; viability to business &amp; partners</a:t>
            </a:r>
            <a:endParaRPr lang="en-US" sz="850" b="0" i="0" u="none" strike="noStrike" cap="none">
              <a:solidFill>
                <a:srgbClr val="FDFFFD"/>
              </a:solidFill>
              <a:latin typeface="Source Sans Pro"/>
              <a:ea typeface="Source Sans Pro"/>
              <a:cs typeface="Source Sans Pro"/>
            </a:endParaRPr>
          </a:p>
        </p:txBody>
      </p:sp>
      <p:sp>
        <p:nvSpPr>
          <p:cNvPr id="45" name="Google Shape;399;p7">
            <a:extLst>
              <a:ext uri="{FF2B5EF4-FFF2-40B4-BE49-F238E27FC236}">
                <a16:creationId xmlns:a16="http://schemas.microsoft.com/office/drawing/2014/main" id="{BB66F23D-66B3-02EE-5766-5C1F76D9CAFF}"/>
              </a:ext>
            </a:extLst>
          </p:cNvPr>
          <p:cNvSpPr/>
          <p:nvPr/>
        </p:nvSpPr>
        <p:spPr>
          <a:xfrm>
            <a:off x="2306206" y="2879400"/>
            <a:ext cx="4040347" cy="25417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rPr>
              <a:t>Discovery</a:t>
            </a:r>
            <a:endParaRPr lang="en-US"/>
          </a:p>
        </p:txBody>
      </p:sp>
      <p:sp>
        <p:nvSpPr>
          <p:cNvPr id="47" name="Google Shape;410;p7">
            <a:extLst>
              <a:ext uri="{FF2B5EF4-FFF2-40B4-BE49-F238E27FC236}">
                <a16:creationId xmlns:a16="http://schemas.microsoft.com/office/drawing/2014/main" id="{635EA343-E326-C59A-DD60-9A2325E5F077}"/>
              </a:ext>
            </a:extLst>
          </p:cNvPr>
          <p:cNvSpPr/>
          <p:nvPr/>
        </p:nvSpPr>
        <p:spPr>
          <a:xfrm>
            <a:off x="3266130" y="4514405"/>
            <a:ext cx="3064357" cy="263112"/>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rPr>
              <a:t>Draft Current State Journey Map</a:t>
            </a:r>
            <a:endParaRPr lang="en-US"/>
          </a:p>
        </p:txBody>
      </p:sp>
      <p:sp>
        <p:nvSpPr>
          <p:cNvPr id="7" name="TextBox 6">
            <a:extLst>
              <a:ext uri="{FF2B5EF4-FFF2-40B4-BE49-F238E27FC236}">
                <a16:creationId xmlns:a16="http://schemas.microsoft.com/office/drawing/2014/main" id="{13934D1C-6E4A-EDA6-05C5-4249C9B8C8B5}"/>
              </a:ext>
            </a:extLst>
          </p:cNvPr>
          <p:cNvSpPr txBox="1"/>
          <p:nvPr/>
        </p:nvSpPr>
        <p:spPr>
          <a:xfrm>
            <a:off x="6362444" y="6207908"/>
            <a:ext cx="40714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rgbClr val="747C74"/>
                </a:solidFill>
              </a:rPr>
              <a:t>We recommend waiting on further Veteran Research until there's additional understanding on around tech feasibility and if needed for further prioritization   </a:t>
            </a:r>
            <a:endParaRPr lang="en-US" i="1">
              <a:solidFill>
                <a:srgbClr val="747C74"/>
              </a:solidFill>
            </a:endParaRPr>
          </a:p>
        </p:txBody>
      </p:sp>
      <p:sp>
        <p:nvSpPr>
          <p:cNvPr id="55" name="Google Shape;410;p7">
            <a:extLst>
              <a:ext uri="{FF2B5EF4-FFF2-40B4-BE49-F238E27FC236}">
                <a16:creationId xmlns:a16="http://schemas.microsoft.com/office/drawing/2014/main" id="{848D1D00-5AAC-E43D-57E3-DF6A3967DF99}"/>
              </a:ext>
            </a:extLst>
          </p:cNvPr>
          <p:cNvSpPr/>
          <p:nvPr/>
        </p:nvSpPr>
        <p:spPr>
          <a:xfrm>
            <a:off x="6374076" y="4523802"/>
            <a:ext cx="5042783" cy="251563"/>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rPr>
              <a:t>Ongoing Journey Map Refinement </a:t>
            </a:r>
            <a:endParaRPr lang="en-US"/>
          </a:p>
        </p:txBody>
      </p:sp>
      <p:sp>
        <p:nvSpPr>
          <p:cNvPr id="57" name="Google Shape;404;p7">
            <a:extLst>
              <a:ext uri="{FF2B5EF4-FFF2-40B4-BE49-F238E27FC236}">
                <a16:creationId xmlns:a16="http://schemas.microsoft.com/office/drawing/2014/main" id="{517415E3-5292-CB76-E3BF-5A88419C6143}"/>
              </a:ext>
            </a:extLst>
          </p:cNvPr>
          <p:cNvSpPr/>
          <p:nvPr/>
        </p:nvSpPr>
        <p:spPr>
          <a:xfrm>
            <a:off x="6391357" y="5676464"/>
            <a:ext cx="5021859" cy="267567"/>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Tech Integrations Feasibility &amp; Projection</a:t>
            </a:r>
          </a:p>
        </p:txBody>
      </p:sp>
      <p:grpSp>
        <p:nvGrpSpPr>
          <p:cNvPr id="3" name="Google Shape;448;p7">
            <a:extLst>
              <a:ext uri="{FF2B5EF4-FFF2-40B4-BE49-F238E27FC236}">
                <a16:creationId xmlns:a16="http://schemas.microsoft.com/office/drawing/2014/main" id="{84A101B9-54A8-0DEF-7134-74702582A0A6}"/>
              </a:ext>
            </a:extLst>
          </p:cNvPr>
          <p:cNvGrpSpPr/>
          <p:nvPr/>
        </p:nvGrpSpPr>
        <p:grpSpPr>
          <a:xfrm>
            <a:off x="5705899" y="1483384"/>
            <a:ext cx="1301794" cy="5080376"/>
            <a:chOff x="7066559" y="1368394"/>
            <a:chExt cx="1365250" cy="5282673"/>
          </a:xfrm>
        </p:grpSpPr>
        <p:cxnSp>
          <p:nvCxnSpPr>
            <p:cNvPr id="51" name="Google Shape;449;p7">
              <a:extLst>
                <a:ext uri="{FF2B5EF4-FFF2-40B4-BE49-F238E27FC236}">
                  <a16:creationId xmlns:a16="http://schemas.microsoft.com/office/drawing/2014/main" id="{EB5D661B-9C30-95C6-A9AD-3FC9181444BA}"/>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53" name="Google Shape;450;p7">
              <a:extLst>
                <a:ext uri="{FF2B5EF4-FFF2-40B4-BE49-F238E27FC236}">
                  <a16:creationId xmlns:a16="http://schemas.microsoft.com/office/drawing/2014/main" id="{2DB7AB60-0C00-D3CD-ABAC-68396030BE4D}"/>
                </a:ext>
              </a:extLst>
            </p:cNvPr>
            <p:cNvGrpSpPr/>
            <p:nvPr/>
          </p:nvGrpSpPr>
          <p:grpSpPr>
            <a:xfrm>
              <a:off x="7066559" y="1368394"/>
              <a:ext cx="1365250" cy="428190"/>
              <a:chOff x="7187209" y="1400144"/>
              <a:chExt cx="1365250" cy="428190"/>
            </a:xfrm>
          </p:grpSpPr>
          <p:sp>
            <p:nvSpPr>
              <p:cNvPr id="59" name="Google Shape;451;p7">
                <a:extLst>
                  <a:ext uri="{FF2B5EF4-FFF2-40B4-BE49-F238E27FC236}">
                    <a16:creationId xmlns:a16="http://schemas.microsoft.com/office/drawing/2014/main" id="{06FAE9E2-0AC8-086A-7274-597DD2EDB0F5}"/>
                  </a:ext>
                </a:extLst>
              </p:cNvPr>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61" name="Google Shape;452;p7">
                <a:extLst>
                  <a:ext uri="{FF2B5EF4-FFF2-40B4-BE49-F238E27FC236}">
                    <a16:creationId xmlns:a16="http://schemas.microsoft.com/office/drawing/2014/main" id="{64EB44E4-6741-7C03-4DAA-C084DB02DE38}"/>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4" name="Google Shape;263;p4">
            <a:extLst>
              <a:ext uri="{FF2B5EF4-FFF2-40B4-BE49-F238E27FC236}">
                <a16:creationId xmlns:a16="http://schemas.microsoft.com/office/drawing/2014/main" id="{7178F03B-753C-A3A6-CE72-0DE92988886C}"/>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sp>
        <p:nvSpPr>
          <p:cNvPr id="5" name="Google Shape;264;p4">
            <a:extLst>
              <a:ext uri="{FF2B5EF4-FFF2-40B4-BE49-F238E27FC236}">
                <a16:creationId xmlns:a16="http://schemas.microsoft.com/office/drawing/2014/main" id="{0BD814A1-8A3A-D6C7-A428-EFF601806E48}"/>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
        <p:nvSpPr>
          <p:cNvPr id="67" name="Google Shape;404;p7">
            <a:extLst>
              <a:ext uri="{FF2B5EF4-FFF2-40B4-BE49-F238E27FC236}">
                <a16:creationId xmlns:a16="http://schemas.microsoft.com/office/drawing/2014/main" id="{ADFAC7F7-AEE5-A67D-FFCB-EBDD5EEB5CF0}"/>
              </a:ext>
            </a:extLst>
          </p:cNvPr>
          <p:cNvSpPr/>
          <p:nvPr/>
        </p:nvSpPr>
        <p:spPr>
          <a:xfrm>
            <a:off x="1344488" y="4858330"/>
            <a:ext cx="2314114" cy="267567"/>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sp>
        <p:nvSpPr>
          <p:cNvPr id="68" name="Google Shape;404;p7">
            <a:extLst>
              <a:ext uri="{FF2B5EF4-FFF2-40B4-BE49-F238E27FC236}">
                <a16:creationId xmlns:a16="http://schemas.microsoft.com/office/drawing/2014/main" id="{861BABA1-876C-78CE-7F83-46D5D21EA49D}"/>
              </a:ext>
            </a:extLst>
          </p:cNvPr>
          <p:cNvSpPr/>
          <p:nvPr/>
        </p:nvSpPr>
        <p:spPr>
          <a:xfrm>
            <a:off x="1357626" y="5698361"/>
            <a:ext cx="4976734" cy="267567"/>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sp>
        <p:nvSpPr>
          <p:cNvPr id="69" name="Google Shape;404;p7">
            <a:extLst>
              <a:ext uri="{FF2B5EF4-FFF2-40B4-BE49-F238E27FC236}">
                <a16:creationId xmlns:a16="http://schemas.microsoft.com/office/drawing/2014/main" id="{B1A4F7C5-107F-3C3D-C4CD-8E8C5421EDAC}"/>
              </a:ext>
            </a:extLst>
          </p:cNvPr>
          <p:cNvSpPr/>
          <p:nvPr/>
        </p:nvSpPr>
        <p:spPr>
          <a:xfrm>
            <a:off x="1344488" y="3281778"/>
            <a:ext cx="4981114" cy="263188"/>
          </a:xfrm>
          <a:prstGeom prst="rect">
            <a:avLst/>
          </a:prstGeom>
          <a:noFill/>
          <a:ln w="12700" cap="flat" cmpd="sng">
            <a:solidFill>
              <a:schemeClr val="accent6">
                <a:lumMod val="75000"/>
              </a:schemeClr>
            </a:solidFill>
            <a:prstDash val="dash"/>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rPr>
              <a:t>1095-B</a:t>
            </a:r>
            <a:endParaRPr lang="en-US"/>
          </a:p>
        </p:txBody>
      </p:sp>
      <p:sp>
        <p:nvSpPr>
          <p:cNvPr id="71" name="Google Shape;410;p7">
            <a:extLst>
              <a:ext uri="{FF2B5EF4-FFF2-40B4-BE49-F238E27FC236}">
                <a16:creationId xmlns:a16="http://schemas.microsoft.com/office/drawing/2014/main" id="{E709CA53-DC94-ADE2-98AA-FECD57D89F46}"/>
              </a:ext>
            </a:extLst>
          </p:cNvPr>
          <p:cNvSpPr/>
          <p:nvPr/>
        </p:nvSpPr>
        <p:spPr>
          <a:xfrm>
            <a:off x="2198530" y="3848558"/>
            <a:ext cx="4131195" cy="263875"/>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pPr>
            <a:r>
              <a:rPr lang="en-US" sz="850">
                <a:solidFill>
                  <a:srgbClr val="FDFFFD"/>
                </a:solidFill>
                <a:latin typeface="Source Sans Pro"/>
                <a:ea typeface="Source Sans Pro"/>
                <a:cs typeface="Source Sans Pro"/>
              </a:rPr>
              <a:t>Stakeholder interviews</a:t>
            </a:r>
            <a:endParaRPr lang="en-US" sz="850" b="0" i="0" u="none" strike="noStrike" cap="none">
              <a:solidFill>
                <a:srgbClr val="FDFFFD"/>
              </a:solidFill>
              <a:latin typeface="Source Sans Pro"/>
              <a:ea typeface="Source Sans Pro"/>
              <a:cs typeface="Source Sans Pro"/>
            </a:endParaRPr>
          </a:p>
        </p:txBody>
      </p:sp>
      <p:cxnSp>
        <p:nvCxnSpPr>
          <p:cNvPr id="49" name="Google Shape;398;p7">
            <a:extLst>
              <a:ext uri="{FF2B5EF4-FFF2-40B4-BE49-F238E27FC236}">
                <a16:creationId xmlns:a16="http://schemas.microsoft.com/office/drawing/2014/main" id="{09C53D46-26CE-2C5D-243C-4443A1C92223}"/>
              </a:ext>
            </a:extLst>
          </p:cNvPr>
          <p:cNvCxnSpPr>
            <a:cxnSpLocks/>
          </p:cNvCxnSpPr>
          <p:nvPr/>
        </p:nvCxnSpPr>
        <p:spPr>
          <a:xfrm>
            <a:off x="354530" y="6178557"/>
            <a:ext cx="11080575" cy="0"/>
          </a:xfrm>
          <a:prstGeom prst="straightConnector1">
            <a:avLst/>
          </a:prstGeom>
          <a:noFill/>
          <a:ln w="9525" cap="flat" cmpd="sng">
            <a:solidFill>
              <a:srgbClr val="747C74"/>
            </a:solidFill>
            <a:prstDash val="solid"/>
            <a:round/>
            <a:headEnd type="none" w="sm" len="sm"/>
            <a:tailEnd type="none" w="sm" len="sm"/>
          </a:ln>
        </p:spPr>
      </p:cxnSp>
      <p:sp>
        <p:nvSpPr>
          <p:cNvPr id="63" name="TextBox 62">
            <a:extLst>
              <a:ext uri="{FF2B5EF4-FFF2-40B4-BE49-F238E27FC236}">
                <a16:creationId xmlns:a16="http://schemas.microsoft.com/office/drawing/2014/main" id="{74696D9C-DE03-D7F7-3DBD-BFACA06BDEE1}"/>
              </a:ext>
            </a:extLst>
          </p:cNvPr>
          <p:cNvSpPr txBox="1"/>
          <p:nvPr/>
        </p:nvSpPr>
        <p:spPr>
          <a:xfrm>
            <a:off x="9244159" y="4183369"/>
            <a:ext cx="21271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800" i="1"/>
              <a:t>Care Navigator Research TBD</a:t>
            </a:r>
            <a:endParaRPr lang="en-US"/>
          </a:p>
        </p:txBody>
      </p:sp>
      <p:sp>
        <p:nvSpPr>
          <p:cNvPr id="6" name="Google Shape;337;p6">
            <a:extLst>
              <a:ext uri="{FF2B5EF4-FFF2-40B4-BE49-F238E27FC236}">
                <a16:creationId xmlns:a16="http://schemas.microsoft.com/office/drawing/2014/main" id="{E748C5ED-C778-8D35-B701-D92CD51D7C7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69556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06516" y="709197"/>
            <a:ext cx="8897007" cy="746983"/>
          </a:xfrm>
        </p:spPr>
        <p:txBody>
          <a:bodyPr>
            <a:normAutofit fontScale="90000"/>
          </a:bodyPr>
          <a:lstStyle/>
          <a:p>
            <a:r>
              <a:rPr lang="en-US"/>
              <a:t>We assessed what should go into a plan to develop a solution for Community Care </a:t>
            </a:r>
          </a:p>
        </p:txBody>
      </p:sp>
      <p:sp>
        <p:nvSpPr>
          <p:cNvPr id="3" name="Text Placeholder 2">
            <a:extLst>
              <a:ext uri="{FF2B5EF4-FFF2-40B4-BE49-F238E27FC236}">
                <a16:creationId xmlns:a16="http://schemas.microsoft.com/office/drawing/2014/main" id="{346B9D98-5C00-250F-2E85-76FD3A920D22}"/>
              </a:ext>
            </a:extLst>
          </p:cNvPr>
          <p:cNvSpPr>
            <a:spLocks noGrp="1"/>
          </p:cNvSpPr>
          <p:nvPr>
            <p:ph type="body" idx="1"/>
          </p:nvPr>
        </p:nvSpPr>
        <p:spPr>
          <a:xfrm>
            <a:off x="306516" y="1852667"/>
            <a:ext cx="11353800" cy="4351338"/>
          </a:xfrm>
        </p:spPr>
        <p:txBody>
          <a:bodyPr>
            <a:normAutofit fontScale="77500" lnSpcReduction="20000"/>
          </a:bodyPr>
          <a:lstStyle/>
          <a:p>
            <a:pPr marL="139700" indent="0">
              <a:buNone/>
            </a:pPr>
            <a:r>
              <a:rPr lang="en-US" b="1"/>
              <a:t>Understand</a:t>
            </a:r>
          </a:p>
          <a:p>
            <a:r>
              <a:rPr lang="en-US"/>
              <a:t>Synthesized themes from research</a:t>
            </a:r>
          </a:p>
          <a:p>
            <a:r>
              <a:rPr lang="en-US"/>
              <a:t>Current state user journey map </a:t>
            </a:r>
          </a:p>
          <a:p>
            <a:r>
              <a:rPr lang="en-US"/>
              <a:t>Veteran pain points</a:t>
            </a:r>
          </a:p>
          <a:p>
            <a:r>
              <a:rPr lang="en-US"/>
              <a:t>Technology research on existing landscape</a:t>
            </a:r>
          </a:p>
          <a:p>
            <a:pPr marL="139700" indent="0">
              <a:buNone/>
            </a:pPr>
            <a:r>
              <a:rPr lang="en-US" b="1"/>
              <a:t>Envision the Future</a:t>
            </a:r>
          </a:p>
          <a:p>
            <a:r>
              <a:rPr lang="en-US"/>
              <a:t>Ideation for potential future state near-term solutions</a:t>
            </a:r>
          </a:p>
          <a:p>
            <a:r>
              <a:rPr lang="en-US"/>
              <a:t>Refined user journey map, illustrate future state with near-term solutions</a:t>
            </a:r>
          </a:p>
          <a:p>
            <a:r>
              <a:rPr lang="en-US"/>
              <a:t>Tech potential architecture for future state, with dependencies </a:t>
            </a:r>
          </a:p>
          <a:p>
            <a:r>
              <a:rPr lang="en-US"/>
              <a:t>Open questions still to be answered</a:t>
            </a:r>
          </a:p>
          <a:p>
            <a:pPr marL="139700" indent="0">
              <a:buNone/>
            </a:pPr>
            <a:r>
              <a:rPr lang="en-US" b="1"/>
              <a:t>Plan for future</a:t>
            </a:r>
          </a:p>
          <a:p>
            <a:r>
              <a:rPr lang="en-US"/>
              <a:t>Prioritized future state solutions</a:t>
            </a:r>
          </a:p>
          <a:p>
            <a:r>
              <a:rPr lang="en-US"/>
              <a:t>Phased roadmap (now, next, later) - aligning on MVP</a:t>
            </a:r>
          </a:p>
          <a:p>
            <a:r>
              <a:rPr lang="en-US"/>
              <a:t>Epics and user stories </a:t>
            </a:r>
          </a:p>
          <a:p>
            <a:endParaRPr lang="en-US"/>
          </a:p>
          <a:p>
            <a:endParaRPr lang="en-US"/>
          </a:p>
        </p:txBody>
      </p:sp>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5" name="Rectangle 4">
            <a:extLst>
              <a:ext uri="{FF2B5EF4-FFF2-40B4-BE49-F238E27FC236}">
                <a16:creationId xmlns:a16="http://schemas.microsoft.com/office/drawing/2014/main" id="{B7651FB1-3FE6-E20B-3600-01AAC0F88061}"/>
              </a:ext>
            </a:extLst>
          </p:cNvPr>
          <p:cNvSpPr/>
          <p:nvPr/>
        </p:nvSpPr>
        <p:spPr>
          <a:xfrm>
            <a:off x="433952" y="1641528"/>
            <a:ext cx="4494507" cy="4357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37;p6">
            <a:extLst>
              <a:ext uri="{FF2B5EF4-FFF2-40B4-BE49-F238E27FC236}">
                <a16:creationId xmlns:a16="http://schemas.microsoft.com/office/drawing/2014/main" id="{998B1D59-BF40-7A3E-C5E1-52C40461FAA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12" name="Google Shape;264;p4">
            <a:extLst>
              <a:ext uri="{FF2B5EF4-FFF2-40B4-BE49-F238E27FC236}">
                <a16:creationId xmlns:a16="http://schemas.microsoft.com/office/drawing/2014/main" id="{9FEA076C-4356-439E-8C68-31D207CCC669}"/>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Tree>
    <p:extLst>
      <p:ext uri="{BB962C8B-B14F-4D97-AF65-F5344CB8AC3E}">
        <p14:creationId xmlns:p14="http://schemas.microsoft.com/office/powerpoint/2010/main" val="2576879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Get to know the team</a:t>
            </a:r>
            <a:endParaRPr/>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a:t>
            </a:r>
            <a:r>
              <a:rPr lang="en-US" sz="1200" b="0" i="0" u="none" strike="noStrike" cap="none">
                <a:solidFill>
                  <a:srgbClr val="747C74"/>
                </a:solidFill>
                <a:latin typeface="Source Sans Pro"/>
                <a:ea typeface="Source Sans Pro"/>
                <a:cs typeface="Source Sans Pro"/>
                <a:sym typeface="Source Sans Pro"/>
              </a:rPr>
              <a:t> Sprint </a:t>
            </a:r>
            <a:r>
              <a:rPr lang="en-US" sz="1200">
                <a:solidFill>
                  <a:srgbClr val="747C74"/>
                </a:solidFill>
                <a:latin typeface="Source Sans Pro"/>
                <a:ea typeface="Source Sans Pro"/>
                <a:cs typeface="Source Sans Pro"/>
                <a:sym typeface="Source Sans Pro"/>
              </a:rPr>
              <a:t>5</a:t>
            </a:r>
            <a:r>
              <a:rPr lang="en-US" sz="1200" b="0" i="0" u="none" strike="noStrike" cap="none">
                <a:solidFill>
                  <a:srgbClr val="747C74"/>
                </a:solidFill>
                <a:latin typeface="Source Sans Pro"/>
                <a:ea typeface="Source Sans Pro"/>
                <a:cs typeface="Source Sans Pro"/>
                <a:sym typeface="Source Sans Pro"/>
              </a:rPr>
              <a:t> Demo</a:t>
            </a:r>
            <a:endParaRPr sz="1800" b="0" i="0" u="none" strike="noStrike" cap="none">
              <a:solidFill>
                <a:srgbClr val="747C74"/>
              </a:solidFill>
              <a:latin typeface="Calibri"/>
              <a:ea typeface="Calibri"/>
              <a:cs typeface="Calibri"/>
              <a:sym typeface="Calibri"/>
            </a:endParaRPr>
          </a:p>
        </p:txBody>
      </p:sp>
      <p:sp>
        <p:nvSpPr>
          <p:cNvPr id="196" name="Google Shape;196;p2"/>
          <p:cNvSpPr txBox="1"/>
          <p:nvPr/>
        </p:nvSpPr>
        <p:spPr>
          <a:xfrm>
            <a:off x="8461466" y="1368152"/>
            <a:ext cx="1446561" cy="277000"/>
          </a:xfrm>
          <a:prstGeom prst="rect">
            <a:avLst/>
          </a:prstGeom>
          <a:noFill/>
          <a:ln>
            <a:noFill/>
          </a:ln>
        </p:spPr>
        <p:txBody>
          <a:bodyPr spcFirstLastPara="1" wrap="square" lIns="0" tIns="45700" rIns="0" bIns="45700" anchor="t" anchorCtr="0">
            <a:normAutofit fontScale="92500" lnSpcReduction="10000"/>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a:solidFill>
                  <a:schemeClr val="accent2"/>
                </a:solidFill>
                <a:latin typeface="PT Serif"/>
                <a:ea typeface="PT Serif"/>
                <a:cs typeface="PT Serif"/>
                <a:sym typeface="PT Serif"/>
              </a:rPr>
              <a:t>Executive team</a:t>
            </a:r>
            <a:endParaRPr/>
          </a:p>
        </p:txBody>
      </p:sp>
      <p:sp>
        <p:nvSpPr>
          <p:cNvPr id="197" name="Google Shape;197;p2"/>
          <p:cNvSpPr txBox="1"/>
          <p:nvPr/>
        </p:nvSpPr>
        <p:spPr>
          <a:xfrm>
            <a:off x="438638" y="1716674"/>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a:p>
        </p:txBody>
      </p:sp>
      <p:sp>
        <p:nvSpPr>
          <p:cNvPr id="198" name="Google Shape;198;p2"/>
          <p:cNvSpPr txBox="1"/>
          <p:nvPr/>
        </p:nvSpPr>
        <p:spPr>
          <a:xfrm>
            <a:off x="5527677" y="1714615"/>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a:p>
        </p:txBody>
      </p:sp>
      <p:sp>
        <p:nvSpPr>
          <p:cNvPr id="199" name="Google Shape;199;p2"/>
          <p:cNvSpPr txBox="1"/>
          <p:nvPr/>
        </p:nvSpPr>
        <p:spPr>
          <a:xfrm>
            <a:off x="431739" y="4127535"/>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a:p>
        </p:txBody>
      </p:sp>
      <p:pic>
        <p:nvPicPr>
          <p:cNvPr id="201" name="Google Shape;201;p2"/>
          <p:cNvPicPr preferRelativeResize="0"/>
          <p:nvPr/>
        </p:nvPicPr>
        <p:blipFill rotWithShape="1">
          <a:blip r:embed="rId3">
            <a:alphaModFix/>
          </a:blip>
          <a:srcRect l="25632" t="13823" r="25632" b="26974"/>
          <a:stretch/>
        </p:blipFill>
        <p:spPr>
          <a:xfrm>
            <a:off x="1548770" y="2147271"/>
            <a:ext cx="891768" cy="891768"/>
          </a:xfrm>
          <a:prstGeom prst="ellipse">
            <a:avLst/>
          </a:prstGeom>
          <a:noFill/>
          <a:ln>
            <a:noFill/>
          </a:ln>
        </p:spPr>
      </p:pic>
      <p:pic>
        <p:nvPicPr>
          <p:cNvPr id="202" name="Google Shape;202;p2"/>
          <p:cNvPicPr preferRelativeResize="0"/>
          <p:nvPr/>
        </p:nvPicPr>
        <p:blipFill rotWithShape="1">
          <a:blip r:embed="rId4">
            <a:alphaModFix/>
          </a:blip>
          <a:srcRect t="11610" b="16390"/>
          <a:stretch/>
        </p:blipFill>
        <p:spPr>
          <a:xfrm>
            <a:off x="2789783" y="2149030"/>
            <a:ext cx="891768" cy="891768"/>
          </a:xfrm>
          <a:prstGeom prst="ellipse">
            <a:avLst/>
          </a:prstGeom>
          <a:noFill/>
          <a:ln>
            <a:noFill/>
          </a:ln>
        </p:spPr>
      </p:pic>
      <p:pic>
        <p:nvPicPr>
          <p:cNvPr id="203" name="Google Shape;203;p2"/>
          <p:cNvPicPr preferRelativeResize="0"/>
          <p:nvPr/>
        </p:nvPicPr>
        <p:blipFill rotWithShape="1">
          <a:blip r:embed="rId5">
            <a:alphaModFix/>
          </a:blip>
          <a:srcRect l="16160" t="7457" r="11694" b="20393"/>
          <a:stretch/>
        </p:blipFill>
        <p:spPr>
          <a:xfrm>
            <a:off x="419100" y="4512084"/>
            <a:ext cx="889673" cy="889673"/>
          </a:xfrm>
          <a:prstGeom prst="ellipse">
            <a:avLst/>
          </a:prstGeom>
          <a:noFill/>
          <a:ln>
            <a:noFill/>
          </a:ln>
        </p:spPr>
      </p:pic>
      <p:pic>
        <p:nvPicPr>
          <p:cNvPr id="204" name="Google Shape;204;p2"/>
          <p:cNvPicPr preferRelativeResize="0"/>
          <p:nvPr/>
        </p:nvPicPr>
        <p:blipFill rotWithShape="1">
          <a:blip r:embed="rId6">
            <a:alphaModFix/>
          </a:blip>
          <a:srcRect/>
          <a:stretch/>
        </p:blipFill>
        <p:spPr>
          <a:xfrm>
            <a:off x="1754595" y="4489830"/>
            <a:ext cx="900063" cy="900063"/>
          </a:xfrm>
          <a:prstGeom prst="ellipse">
            <a:avLst/>
          </a:prstGeom>
          <a:noFill/>
          <a:ln>
            <a:noFill/>
          </a:ln>
        </p:spPr>
      </p:pic>
      <p:pic>
        <p:nvPicPr>
          <p:cNvPr id="205" name="Google Shape;205;p2"/>
          <p:cNvPicPr preferRelativeResize="0"/>
          <p:nvPr/>
        </p:nvPicPr>
        <p:blipFill rotWithShape="1">
          <a:blip r:embed="rId7">
            <a:alphaModFix/>
          </a:blip>
          <a:srcRect l="12757" t="16393" r="20028" b="16392"/>
          <a:stretch/>
        </p:blipFill>
        <p:spPr>
          <a:xfrm>
            <a:off x="3088472" y="4470010"/>
            <a:ext cx="900063" cy="900063"/>
          </a:xfrm>
          <a:prstGeom prst="ellipse">
            <a:avLst/>
          </a:prstGeom>
          <a:noFill/>
          <a:ln>
            <a:noFill/>
          </a:ln>
        </p:spPr>
      </p:pic>
      <p:pic>
        <p:nvPicPr>
          <p:cNvPr id="206" name="Google Shape;206;p2"/>
          <p:cNvPicPr preferRelativeResize="0"/>
          <p:nvPr/>
        </p:nvPicPr>
        <p:blipFill rotWithShape="1">
          <a:blip r:embed="rId8">
            <a:alphaModFix/>
          </a:blip>
          <a:srcRect/>
          <a:stretch/>
        </p:blipFill>
        <p:spPr>
          <a:xfrm>
            <a:off x="4373170" y="4481129"/>
            <a:ext cx="889673" cy="889674"/>
          </a:xfrm>
          <a:prstGeom prst="ellipse">
            <a:avLst/>
          </a:prstGeom>
          <a:noFill/>
          <a:ln>
            <a:noFill/>
          </a:ln>
        </p:spPr>
      </p:pic>
      <p:pic>
        <p:nvPicPr>
          <p:cNvPr id="207" name="Google Shape;207;p2"/>
          <p:cNvPicPr preferRelativeResize="0"/>
          <p:nvPr/>
        </p:nvPicPr>
        <p:blipFill rotWithShape="1">
          <a:blip r:embed="rId9">
            <a:alphaModFix/>
          </a:blip>
          <a:srcRect/>
          <a:stretch/>
        </p:blipFill>
        <p:spPr>
          <a:xfrm>
            <a:off x="8500677" y="2139966"/>
            <a:ext cx="900063" cy="900063"/>
          </a:xfrm>
          <a:prstGeom prst="ellipse">
            <a:avLst/>
          </a:prstGeom>
          <a:noFill/>
          <a:ln>
            <a:noFill/>
          </a:ln>
        </p:spPr>
      </p:pic>
      <p:pic>
        <p:nvPicPr>
          <p:cNvPr id="208" name="Google Shape;208;p2"/>
          <p:cNvPicPr preferRelativeResize="0"/>
          <p:nvPr/>
        </p:nvPicPr>
        <p:blipFill rotWithShape="1">
          <a:blip r:embed="rId10">
            <a:alphaModFix/>
          </a:blip>
          <a:srcRect/>
          <a:stretch/>
        </p:blipFill>
        <p:spPr>
          <a:xfrm>
            <a:off x="9655059" y="2127733"/>
            <a:ext cx="900063" cy="900063"/>
          </a:xfrm>
          <a:prstGeom prst="ellipse">
            <a:avLst/>
          </a:prstGeom>
          <a:noFill/>
          <a:ln>
            <a:noFill/>
          </a:ln>
        </p:spPr>
      </p:pic>
      <p:pic>
        <p:nvPicPr>
          <p:cNvPr id="209" name="Google Shape;209;p2"/>
          <p:cNvPicPr preferRelativeResize="0"/>
          <p:nvPr/>
        </p:nvPicPr>
        <p:blipFill rotWithShape="1">
          <a:blip r:embed="rId11">
            <a:alphaModFix/>
          </a:blip>
          <a:srcRect/>
          <a:stretch/>
        </p:blipFill>
        <p:spPr>
          <a:xfrm>
            <a:off x="10754084" y="2121123"/>
            <a:ext cx="906673" cy="906673"/>
          </a:xfrm>
          <a:prstGeom prst="ellipse">
            <a:avLst/>
          </a:prstGeom>
          <a:noFill/>
          <a:ln>
            <a:noFill/>
          </a:ln>
        </p:spPr>
      </p:pic>
      <p:pic>
        <p:nvPicPr>
          <p:cNvPr id="210" name="Google Shape;210;p2"/>
          <p:cNvPicPr preferRelativeResize="0"/>
          <p:nvPr/>
        </p:nvPicPr>
        <p:blipFill rotWithShape="1">
          <a:blip r:embed="rId12">
            <a:alphaModFix/>
          </a:blip>
          <a:srcRect/>
          <a:stretch/>
        </p:blipFill>
        <p:spPr>
          <a:xfrm>
            <a:off x="8494068" y="4470304"/>
            <a:ext cx="906673" cy="906673"/>
          </a:xfrm>
          <a:prstGeom prst="ellipse">
            <a:avLst/>
          </a:prstGeom>
          <a:noFill/>
          <a:ln>
            <a:noFill/>
          </a:ln>
        </p:spPr>
      </p:pic>
      <p:pic>
        <p:nvPicPr>
          <p:cNvPr id="211" name="Google Shape;211;p2"/>
          <p:cNvPicPr preferRelativeResize="0"/>
          <p:nvPr/>
        </p:nvPicPr>
        <p:blipFill rotWithShape="1">
          <a:blip r:embed="rId13">
            <a:alphaModFix/>
          </a:blip>
          <a:srcRect/>
          <a:stretch/>
        </p:blipFill>
        <p:spPr>
          <a:xfrm>
            <a:off x="9648450" y="4506989"/>
            <a:ext cx="906673" cy="906673"/>
          </a:xfrm>
          <a:prstGeom prst="ellipse">
            <a:avLst/>
          </a:prstGeom>
          <a:noFill/>
          <a:ln>
            <a:noFill/>
          </a:ln>
        </p:spPr>
      </p:pic>
      <p:sp>
        <p:nvSpPr>
          <p:cNvPr id="212" name="Google Shape;212;p2"/>
          <p:cNvSpPr txBox="1"/>
          <p:nvPr/>
        </p:nvSpPr>
        <p:spPr>
          <a:xfrm>
            <a:off x="1552411" y="3163634"/>
            <a:ext cx="1226148" cy="507831"/>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Jordan White</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a:t>
            </a:r>
            <a:endParaRPr lang="en-US" sz="1100" b="0" i="0" u="none" strike="noStrike" cap="none">
              <a:solidFill>
                <a:schemeClr val="dk2"/>
              </a:solidFill>
              <a:latin typeface="Source Sans Pro"/>
              <a:ea typeface="Source Sans Pro"/>
              <a:cs typeface="Source Sans Pro"/>
            </a:endParaRPr>
          </a:p>
        </p:txBody>
      </p:sp>
      <p:sp>
        <p:nvSpPr>
          <p:cNvPr id="213" name="Google Shape;213;p2"/>
          <p:cNvSpPr txBox="1"/>
          <p:nvPr/>
        </p:nvSpPr>
        <p:spPr>
          <a:xfrm>
            <a:off x="2779395" y="313608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Scrum Master</a:t>
            </a:r>
            <a:endParaRPr sz="1100" b="0" i="0" u="none" strike="noStrike" cap="none">
              <a:solidFill>
                <a:schemeClr val="dk2"/>
              </a:solidFill>
              <a:latin typeface="Source Sans Pro"/>
              <a:ea typeface="Source Sans Pro"/>
              <a:cs typeface="Source Sans Pro"/>
              <a:sym typeface="Source Sans Pro"/>
            </a:endParaRPr>
          </a:p>
        </p:txBody>
      </p:sp>
      <p:sp>
        <p:nvSpPr>
          <p:cNvPr id="218" name="Google Shape;218;p2"/>
          <p:cNvSpPr txBox="1"/>
          <p:nvPr/>
        </p:nvSpPr>
        <p:spPr>
          <a:xfrm>
            <a:off x="8555414" y="318293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0754711" y="3180596"/>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a:t>
            </a:r>
            <a:endParaRPr sz="1100" b="0" i="0" u="none" strike="noStrike" cap="none">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697643" y="318649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a:t>
            </a: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062804" y="5570906"/>
            <a:ext cx="1226148" cy="677108"/>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Grace Hong</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New Jersey</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Experience </a:t>
            </a:r>
            <a:endParaRPr lang="en-US" sz="1100">
              <a:solidFill>
                <a:schemeClr val="dk2"/>
              </a:solidFill>
              <a:latin typeface="Source Sans Pro"/>
              <a:ea typeface="Source Sans Pro"/>
              <a:cs typeface="Source Sans Pro"/>
              <a:sym typeface="Source Sans Pro"/>
            </a:endParaRPr>
          </a:p>
          <a:p>
            <a:pPr marL="0" marR="0" lvl="0" indent="0" algn="l">
              <a:lnSpc>
                <a:spcPct val="100000"/>
              </a:lnSpc>
              <a:spcBef>
                <a:spcPts val="0"/>
              </a:spcBef>
              <a:spcAft>
                <a:spcPts val="0"/>
              </a:spcAft>
              <a:buSzPts val="1200"/>
              <a:buFont typeface="PT Serif"/>
              <a:buNone/>
            </a:pPr>
            <a:r>
              <a:rPr lang="en-US" sz="1100" b="0" i="0" u="none" strike="noStrike" cap="none">
                <a:solidFill>
                  <a:schemeClr val="dk2"/>
                </a:solidFill>
                <a:latin typeface="Source Sans Pro"/>
                <a:ea typeface="Source Sans Pro"/>
                <a:cs typeface="Source Sans Pro"/>
                <a:sym typeface="Source Sans Pro"/>
              </a:rPr>
              <a:t>Designer</a:t>
            </a:r>
            <a:endParaRPr sz="1100" b="0" i="0" u="none" strike="noStrike" cap="none">
              <a:solidFill>
                <a:schemeClr val="dk2"/>
              </a:solidFill>
              <a:latin typeface="Source Sans Pro"/>
              <a:ea typeface="Source Sans Pro"/>
              <a:cs typeface="Source Sans Pro"/>
            </a:endParaRPr>
          </a:p>
        </p:txBody>
      </p:sp>
      <p:sp>
        <p:nvSpPr>
          <p:cNvPr id="222" name="Google Shape;222;p2"/>
          <p:cNvSpPr txBox="1"/>
          <p:nvPr/>
        </p:nvSpPr>
        <p:spPr>
          <a:xfrm>
            <a:off x="1749600" y="556124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51030" y="5569687"/>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Kit Casey</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Boston, MA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Design Director</a:t>
            </a:r>
            <a:endParaRPr sz="1100" b="0" i="0" u="none" strike="noStrike" cap="none">
              <a:solidFill>
                <a:schemeClr val="dk2"/>
              </a:solidFill>
              <a:latin typeface="Source Sans Pro"/>
              <a:ea typeface="Source Sans Pro"/>
              <a:cs typeface="Source Sans Pro"/>
              <a:sym typeface="Source Sans Pro"/>
            </a:endParaRPr>
          </a:p>
        </p:txBody>
      </p:sp>
      <p:sp>
        <p:nvSpPr>
          <p:cNvPr id="224" name="Google Shape;224;p2"/>
          <p:cNvSpPr txBox="1"/>
          <p:nvPr/>
        </p:nvSpPr>
        <p:spPr>
          <a:xfrm>
            <a:off x="4373764" y="5581096"/>
            <a:ext cx="1226148" cy="677108"/>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James Lewis</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Austin,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Accessibility and </a:t>
            </a:r>
            <a:endParaRPr lang="en-US" sz="1100">
              <a:solidFill>
                <a:schemeClr val="dk2"/>
              </a:solidFill>
              <a:latin typeface="Source Sans Pro"/>
              <a:ea typeface="Source Sans Pro"/>
              <a:cs typeface="Source Sans Pro"/>
            </a:endParaRPr>
          </a:p>
          <a:p>
            <a:pPr marL="0" marR="0" lvl="0" indent="0" algn="l">
              <a:lnSpc>
                <a:spcPct val="100000"/>
              </a:lnSpc>
              <a:spcBef>
                <a:spcPts val="0"/>
              </a:spcBef>
              <a:spcAft>
                <a:spcPts val="0"/>
              </a:spcAft>
              <a:buSzPts val="1200"/>
              <a:buFont typeface="PT Serif"/>
              <a:buNone/>
            </a:pPr>
            <a:r>
              <a:rPr lang="en-US" sz="1100">
                <a:solidFill>
                  <a:schemeClr val="dk2"/>
                </a:solidFill>
                <a:latin typeface="Source Sans Pro"/>
                <a:ea typeface="Source Sans Pro"/>
                <a:cs typeface="Source Sans Pro"/>
                <a:sym typeface="Source Sans Pro"/>
              </a:rPr>
              <a:t>UX</a:t>
            </a:r>
            <a:r>
              <a:rPr lang="en-US" sz="1100" b="0" i="0" u="none" strike="noStrike" cap="none">
                <a:solidFill>
                  <a:schemeClr val="dk2"/>
                </a:solidFill>
                <a:latin typeface="Source Sans Pro"/>
                <a:ea typeface="Source Sans Pro"/>
                <a:cs typeface="Source Sans Pro"/>
                <a:sym typeface="Source Sans Pro"/>
              </a:rPr>
              <a:t> Research Lead</a:t>
            </a:r>
            <a:endParaRPr sz="1100" b="0" i="0" u="none" strike="noStrike" cap="none">
              <a:solidFill>
                <a:schemeClr val="dk2"/>
              </a:solidFill>
              <a:latin typeface="Source Sans Pro"/>
              <a:ea typeface="Source Sans Pro"/>
              <a:cs typeface="Source Sans Pro"/>
            </a:endParaRPr>
          </a:p>
        </p:txBody>
      </p:sp>
      <p:sp>
        <p:nvSpPr>
          <p:cNvPr id="225" name="Google Shape;225;p2"/>
          <p:cNvSpPr txBox="1"/>
          <p:nvPr/>
        </p:nvSpPr>
        <p:spPr>
          <a:xfrm>
            <a:off x="8509722" y="5570054"/>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a:t>
            </a: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2"/>
          <p:cNvSpPr txBox="1"/>
          <p:nvPr/>
        </p:nvSpPr>
        <p:spPr>
          <a:xfrm>
            <a:off x="9682440" y="5565974"/>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a:t>
            </a:r>
            <a:endParaRPr sz="1100" b="0" i="0" u="none" strike="noStrike" cap="none">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8234550" y="1366372"/>
            <a:ext cx="0" cy="4794644"/>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5549944" y="2129461"/>
            <a:ext cx="1254831" cy="1680074"/>
            <a:chOff x="4830033" y="2139454"/>
            <a:chExt cx="1254831" cy="1680074"/>
          </a:xfrm>
        </p:grpSpPr>
        <p:sp>
          <p:nvSpPr>
            <p:cNvPr id="229" name="Google Shape;229;p2"/>
            <p:cNvSpPr txBox="1"/>
            <p:nvPr/>
          </p:nvSpPr>
          <p:spPr>
            <a:xfrm>
              <a:off x="4830033" y="3142420"/>
              <a:ext cx="1254831"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Teagan Stephenson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Ft. Lauderdale, FL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Backend Engineer</a:t>
              </a:r>
              <a:endParaRPr sz="1100" b="0" i="0" u="none" strike="noStrike" cap="none">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4">
              <a:alphaModFix/>
            </a:blip>
            <a:srcRect/>
            <a:stretch/>
          </p:blipFill>
          <p:spPr>
            <a:xfrm>
              <a:off x="4831579" y="2139454"/>
              <a:ext cx="889673" cy="907869"/>
            </a:xfrm>
            <a:prstGeom prst="flowChartConnector">
              <a:avLst/>
            </a:prstGeom>
            <a:noFill/>
            <a:ln>
              <a:noFill/>
            </a:ln>
          </p:spPr>
        </p:pic>
      </p:grpSp>
      <p:sp>
        <p:nvSpPr>
          <p:cNvPr id="44" name="Google Shape;212;p2">
            <a:extLst>
              <a:ext uri="{FF2B5EF4-FFF2-40B4-BE49-F238E27FC236}">
                <a16:creationId xmlns:a16="http://schemas.microsoft.com/office/drawing/2014/main" id="{28E8AA2B-7E30-48CF-86E4-5464130C7279}"/>
              </a:ext>
            </a:extLst>
          </p:cNvPr>
          <p:cNvSpPr txBox="1"/>
          <p:nvPr/>
        </p:nvSpPr>
        <p:spPr>
          <a:xfrm>
            <a:off x="272464" y="3158987"/>
            <a:ext cx="1226148" cy="507831"/>
          </a:xfrm>
          <a:prstGeom prst="rect">
            <a:avLst/>
          </a:prstGeom>
          <a:noFill/>
          <a:ln>
            <a:noFill/>
          </a:ln>
        </p:spPr>
        <p:txBody>
          <a:bodyPr spcFirstLastPara="1" wrap="square" lIns="0" tIns="0" rIns="0" bIns="0" anchor="t" anchorCtr="0">
            <a:spAutoFit/>
          </a:bodyPr>
          <a:lstStyle/>
          <a:p>
            <a:r>
              <a:rPr lang="en-US" sz="1100" b="1">
                <a:solidFill>
                  <a:schemeClr val="dk2"/>
                </a:solidFill>
                <a:latin typeface="PT Serif"/>
                <a:ea typeface="Source Sans Pro"/>
                <a:cs typeface="Source Sans Pro"/>
                <a:sym typeface="PT Serif"/>
              </a:rPr>
              <a:t>Munish Sikka</a:t>
            </a:r>
          </a:p>
          <a:p>
            <a:pPr lvl="1"/>
            <a:r>
              <a:rPr lang="en-US" sz="1100">
                <a:solidFill>
                  <a:schemeClr val="dk2"/>
                </a:solidFill>
                <a:latin typeface="Source Sans Pro"/>
                <a:ea typeface="Source Sans Pro"/>
                <a:cs typeface="Source Sans Pro"/>
                <a:sym typeface="PT Serif"/>
              </a:rPr>
              <a:t>Washington DC</a:t>
            </a:r>
            <a:endParaRPr lang="en-US" sz="1100">
              <a:solidFill>
                <a:schemeClr val="dk2"/>
              </a:solidFill>
              <a:latin typeface="Source Sans Pro"/>
              <a:ea typeface="Source Sans Pro"/>
              <a:cs typeface="Source Sans Pro"/>
            </a:endParaRPr>
          </a:p>
          <a:p>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Lead</a:t>
            </a:r>
            <a:endParaRPr lang="en-US" sz="1100" b="0" i="0" u="none" strike="noStrike" cap="none">
              <a:solidFill>
                <a:schemeClr val="dk2"/>
              </a:solidFill>
              <a:latin typeface="Source Sans Pro"/>
              <a:ea typeface="Source Sans Pro"/>
              <a:cs typeface="Source Sans Pro"/>
            </a:endParaRPr>
          </a:p>
        </p:txBody>
      </p:sp>
      <p:pic>
        <p:nvPicPr>
          <p:cNvPr id="6" name="Picture 5">
            <a:extLst>
              <a:ext uri="{FF2B5EF4-FFF2-40B4-BE49-F238E27FC236}">
                <a16:creationId xmlns:a16="http://schemas.microsoft.com/office/drawing/2014/main" id="{7948A3F3-9796-46CE-9F61-00A80F8DEF69}"/>
              </a:ext>
            </a:extLst>
          </p:cNvPr>
          <p:cNvPicPr>
            <a:picLocks noChangeAspect="1"/>
          </p:cNvPicPr>
          <p:nvPr/>
        </p:nvPicPr>
        <p:blipFill rotWithShape="1">
          <a:blip r:embed="rId15"/>
          <a:srcRect l="14185" t="16338" r="8961" b="12605"/>
          <a:stretch/>
        </p:blipFill>
        <p:spPr>
          <a:xfrm>
            <a:off x="277002" y="2125680"/>
            <a:ext cx="943365" cy="889673"/>
          </a:xfrm>
          <a:prstGeom prst="flowChartConnector">
            <a:avLst/>
          </a:prstGeom>
        </p:spPr>
      </p:pic>
      <p:pic>
        <p:nvPicPr>
          <p:cNvPr id="7" name="Picture 6" descr="A person with a beard&#10;&#10;Description automatically generated with low confidence">
            <a:extLst>
              <a:ext uri="{FF2B5EF4-FFF2-40B4-BE49-F238E27FC236}">
                <a16:creationId xmlns:a16="http://schemas.microsoft.com/office/drawing/2014/main" id="{95A77363-E608-4059-A435-11A522FD102A}"/>
              </a:ext>
            </a:extLst>
          </p:cNvPr>
          <p:cNvPicPr>
            <a:picLocks noChangeAspect="1"/>
          </p:cNvPicPr>
          <p:nvPr/>
        </p:nvPicPr>
        <p:blipFill rotWithShape="1">
          <a:blip r:embed="rId16"/>
          <a:srcRect l="14161" r="14005"/>
          <a:stretch/>
        </p:blipFill>
        <p:spPr>
          <a:xfrm>
            <a:off x="10796053" y="4482868"/>
            <a:ext cx="880529" cy="908764"/>
          </a:xfrm>
          <a:prstGeom prst="flowChartConnector">
            <a:avLst/>
          </a:prstGeom>
        </p:spPr>
      </p:pic>
      <p:sp>
        <p:nvSpPr>
          <p:cNvPr id="52" name="Google Shape;218;p2">
            <a:extLst>
              <a:ext uri="{FF2B5EF4-FFF2-40B4-BE49-F238E27FC236}">
                <a16:creationId xmlns:a16="http://schemas.microsoft.com/office/drawing/2014/main" id="{6C9D2FE4-3EA2-442C-939B-BC72E4710CD2}"/>
              </a:ext>
            </a:extLst>
          </p:cNvPr>
          <p:cNvSpPr txBox="1"/>
          <p:nvPr/>
        </p:nvSpPr>
        <p:spPr>
          <a:xfrm>
            <a:off x="10805733" y="5573668"/>
            <a:ext cx="1003124" cy="4847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a:solidFill>
                  <a:schemeClr val="dk2"/>
                </a:solidFill>
                <a:latin typeface="PT Serif"/>
                <a:ea typeface="PT Serif"/>
                <a:cs typeface="PT Serif"/>
                <a:sym typeface="PT Serif"/>
              </a:rPr>
              <a:t>Travis</a:t>
            </a:r>
            <a:r>
              <a:rPr lang="en-US" sz="1050" b="1" i="0" u="none" strike="noStrike" cap="none">
                <a:solidFill>
                  <a:schemeClr val="dk2"/>
                </a:solidFill>
                <a:latin typeface="PT Serif"/>
                <a:ea typeface="PT Serif"/>
                <a:cs typeface="PT Serif"/>
                <a:sym typeface="PT Serif"/>
              </a:rPr>
              <a:t>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20246" y="721837"/>
            <a:ext cx="9041525" cy="746983"/>
          </a:xfrm>
        </p:spPr>
        <p:txBody>
          <a:bodyPr>
            <a:normAutofit fontScale="90000"/>
          </a:bodyPr>
          <a:lstStyle/>
          <a:p>
            <a:r>
              <a:rPr lang="en-US"/>
              <a:t>We conducted business partner interviews and synthesized themes we heard</a:t>
            </a:r>
          </a:p>
        </p:txBody>
      </p:sp>
      <p:sp>
        <p:nvSpPr>
          <p:cNvPr id="3" name="Text Placeholder 2">
            <a:extLst>
              <a:ext uri="{FF2B5EF4-FFF2-40B4-BE49-F238E27FC236}">
                <a16:creationId xmlns:a16="http://schemas.microsoft.com/office/drawing/2014/main" id="{346B9D98-5C00-250F-2E85-76FD3A920D22}"/>
              </a:ext>
            </a:extLst>
          </p:cNvPr>
          <p:cNvSpPr>
            <a:spLocks noGrp="1"/>
          </p:cNvSpPr>
          <p:nvPr>
            <p:ph type="body" idx="1"/>
          </p:nvPr>
        </p:nvSpPr>
        <p:spPr>
          <a:xfrm>
            <a:off x="321244" y="2209428"/>
            <a:ext cx="10791593" cy="3931083"/>
          </a:xfrm>
        </p:spPr>
        <p:txBody>
          <a:bodyPr>
            <a:normAutofit/>
          </a:bodyPr>
          <a:lstStyle/>
          <a:p>
            <a:r>
              <a:rPr lang="en-US" sz="1200"/>
              <a:t>There are </a:t>
            </a:r>
            <a:r>
              <a:rPr lang="en-US" sz="1200" i="1"/>
              <a:t>many </a:t>
            </a:r>
            <a:r>
              <a:rPr lang="en-US" sz="1200"/>
              <a:t>disparate systems (40-43), which makes it hard to get reliable data (and/or sync data)</a:t>
            </a:r>
          </a:p>
          <a:p>
            <a:r>
              <a:rPr lang="en-US" sz="1200"/>
              <a:t>There are </a:t>
            </a:r>
            <a:r>
              <a:rPr lang="en-US" sz="1200" i="1"/>
              <a:t>many </a:t>
            </a:r>
            <a:r>
              <a:rPr lang="en-US" sz="1200"/>
              <a:t>steps in the process to receive CC; some parts can be done online, while others are manual</a:t>
            </a:r>
          </a:p>
          <a:p>
            <a:pPr lvl="1">
              <a:buSzPts val="1400"/>
            </a:pPr>
            <a:r>
              <a:rPr lang="en-US" sz="1200"/>
              <a:t>Trickle down to Veteran users, causing frustration and pain points, </a:t>
            </a:r>
            <a:r>
              <a:rPr lang="en-US" sz="1200" i="1"/>
              <a:t>i.e., "why should go online if I still have to call or wait for a call from someone?"</a:t>
            </a:r>
          </a:p>
          <a:p>
            <a:pPr lvl="1"/>
            <a:r>
              <a:rPr lang="en-US" sz="1200"/>
              <a:t>Leads to high abandonment rates</a:t>
            </a:r>
          </a:p>
          <a:p>
            <a:pPr lvl="1"/>
            <a:r>
              <a:rPr lang="en-US" sz="1200"/>
              <a:t>Many Veterans lack general awareness of the benefit and/or don't fully utilize it</a:t>
            </a:r>
          </a:p>
          <a:p>
            <a:r>
              <a:rPr lang="en-US" sz="1200"/>
              <a:t>Not enough transparency into the billing process contributes to knowledge gaps for Veterans</a:t>
            </a:r>
          </a:p>
          <a:p>
            <a:pPr lvl="1"/>
            <a:r>
              <a:rPr lang="en-US" sz="1200"/>
              <a:t>A major pain point is understanding how co-pays &amp; billing work as well as comprehension of the statement</a:t>
            </a:r>
          </a:p>
          <a:p>
            <a:pPr lvl="1"/>
            <a:r>
              <a:rPr lang="en-US" sz="1200"/>
              <a:t>There's a lot of information on CC &amp; co-pays, but it's hard to find and not written clearly</a:t>
            </a:r>
          </a:p>
          <a:p>
            <a:pPr lvl="1"/>
            <a:r>
              <a:rPr lang="en-US" sz="1200"/>
              <a:t>Billing and Debt consolidation may have some MVP's that more readily reveal themselves (VA technical guidance)</a:t>
            </a:r>
          </a:p>
          <a:p>
            <a:r>
              <a:rPr lang="en-US" sz="1200" b="1"/>
              <a:t>The Veteran is the integrator</a:t>
            </a:r>
            <a:r>
              <a:rPr lang="en-US" sz="1200"/>
              <a:t>: Understanding/getting records to and from CC and VA doctors is a pain point for both Veterans as well as providers</a:t>
            </a:r>
          </a:p>
          <a:p>
            <a:r>
              <a:rPr lang="en-US" sz="1200"/>
              <a:t>Prescriptions are a persistent pain point: tracking holistically, filling at the VA or externally (e.g., Walgreens), and ensuring benefit coverage of CC prescribed medications; early VA technical guidance advises against starting with this product feature since the outbound capability is in flux with EMR (chasing the wind) and the program office has a lot of work to also figure out how to be compliant (state-to-state especially) on prescription tracking</a:t>
            </a:r>
          </a:p>
          <a:p>
            <a:r>
              <a:rPr lang="en-US" sz="1200"/>
              <a:t>There's drastic </a:t>
            </a:r>
            <a:r>
              <a:rPr lang="en-US" sz="1200" b="1"/>
              <a:t>drop-off rate after Veterans are referred</a:t>
            </a:r>
            <a:r>
              <a:rPr lang="en-US" sz="1200"/>
              <a:t> (12 million Veterans have been referred since March 2019, but only 3 million Veterans have completed CC); About 5,000 referrals have occurred over the last 12 months*</a:t>
            </a:r>
          </a:p>
        </p:txBody>
      </p:sp>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sp>
        <p:nvSpPr>
          <p:cNvPr id="5" name="Google Shape;605;p14">
            <a:extLst>
              <a:ext uri="{FF2B5EF4-FFF2-40B4-BE49-F238E27FC236}">
                <a16:creationId xmlns:a16="http://schemas.microsoft.com/office/drawing/2014/main" id="{36D64229-262E-4A6E-9C18-00F422DCB439}"/>
              </a:ext>
            </a:extLst>
          </p:cNvPr>
          <p:cNvSpPr txBox="1"/>
          <p:nvPr/>
        </p:nvSpPr>
        <p:spPr>
          <a:xfrm>
            <a:off x="837964" y="5992598"/>
            <a:ext cx="5300374" cy="176972"/>
          </a:xfrm>
          <a:prstGeom prst="rect">
            <a:avLst/>
          </a:prstGeom>
          <a:noFill/>
          <a:ln>
            <a:noFill/>
          </a:ln>
        </p:spPr>
        <p:txBody>
          <a:bodyPr spcFirstLastPara="1" wrap="square" lIns="0" tIns="0" rIns="0" bIns="0" anchor="t" anchorCtr="0">
            <a:spAutoFit/>
          </a:bodyPr>
          <a:lstStyle/>
          <a:p>
            <a:pPr>
              <a:lnSpc>
                <a:spcPct val="114999"/>
              </a:lnSpc>
            </a:pPr>
            <a:r>
              <a:rPr lang="en-US" sz="1000" i="1">
                <a:solidFill>
                  <a:schemeClr val="tx1">
                    <a:lumMod val="50000"/>
                    <a:lumOff val="50000"/>
                  </a:schemeClr>
                </a:solidFill>
                <a:latin typeface="PT Serif"/>
                <a:sym typeface="PT Serif"/>
              </a:rPr>
              <a:t>*Business owner interview with Alysse Mengason – Communications, Office of Community Care</a:t>
            </a:r>
            <a:endParaRPr lang="en-US" sz="1000" i="1">
              <a:solidFill>
                <a:schemeClr val="tx1">
                  <a:lumMod val="50000"/>
                  <a:lumOff val="50000"/>
                </a:schemeClr>
              </a:solidFill>
            </a:endParaRPr>
          </a:p>
        </p:txBody>
      </p:sp>
      <p:grpSp>
        <p:nvGrpSpPr>
          <p:cNvPr id="6" name="Google Shape;602;p14">
            <a:extLst>
              <a:ext uri="{FF2B5EF4-FFF2-40B4-BE49-F238E27FC236}">
                <a16:creationId xmlns:a16="http://schemas.microsoft.com/office/drawing/2014/main" id="{E77083C8-F76C-4F07-B275-7CDA0DAD89E4}"/>
              </a:ext>
            </a:extLst>
          </p:cNvPr>
          <p:cNvGrpSpPr/>
          <p:nvPr/>
        </p:nvGrpSpPr>
        <p:grpSpPr>
          <a:xfrm>
            <a:off x="410431" y="309109"/>
            <a:ext cx="5150524" cy="369094"/>
            <a:chOff x="410431" y="309109"/>
            <a:chExt cx="5150524" cy="369094"/>
          </a:xfrm>
        </p:grpSpPr>
        <p:sp>
          <p:nvSpPr>
            <p:cNvPr id="7" name="Google Shape;603;p14">
              <a:extLst>
                <a:ext uri="{FF2B5EF4-FFF2-40B4-BE49-F238E27FC236}">
                  <a16:creationId xmlns:a16="http://schemas.microsoft.com/office/drawing/2014/main" id="{8D8EC8C6-E4D1-4DBB-983D-FE47EF3371A4}"/>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8" name="Google Shape;604;p14">
              <a:extLst>
                <a:ext uri="{FF2B5EF4-FFF2-40B4-BE49-F238E27FC236}">
                  <a16:creationId xmlns:a16="http://schemas.microsoft.com/office/drawing/2014/main" id="{0C428FE0-CEA6-4B06-818A-B15A33773397}"/>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0" name="Google Shape;337;p6">
            <a:extLst>
              <a:ext uri="{FF2B5EF4-FFF2-40B4-BE49-F238E27FC236}">
                <a16:creationId xmlns:a16="http://schemas.microsoft.com/office/drawing/2014/main" id="{1E5EB53C-4C7C-0E54-81CD-8BA7C0A66A7F}"/>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33B203BF-E480-8FAF-0565-392D3EFF8B4E}"/>
              </a:ext>
            </a:extLst>
          </p:cNvPr>
          <p:cNvSpPr txBox="1"/>
          <p:nvPr/>
        </p:nvSpPr>
        <p:spPr>
          <a:xfrm>
            <a:off x="420230" y="1712573"/>
            <a:ext cx="7948788"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2"/>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Conduct product discovery through business partner interview(s) to pull insights</a:t>
            </a:r>
          </a:p>
        </p:txBody>
      </p:sp>
      <p:sp>
        <p:nvSpPr>
          <p:cNvPr id="13" name="Google Shape;264;p4">
            <a:extLst>
              <a:ext uri="{FF2B5EF4-FFF2-40B4-BE49-F238E27FC236}">
                <a16:creationId xmlns:a16="http://schemas.microsoft.com/office/drawing/2014/main" id="{F106DBCA-0341-48B8-A479-099B70D97CBC}"/>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Tree>
    <p:extLst>
      <p:ext uri="{BB962C8B-B14F-4D97-AF65-F5344CB8AC3E}">
        <p14:creationId xmlns:p14="http://schemas.microsoft.com/office/powerpoint/2010/main" val="3762238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Screenshot overview of Community Care Journey Map">
            <a:extLst>
              <a:ext uri="{FF2B5EF4-FFF2-40B4-BE49-F238E27FC236}">
                <a16:creationId xmlns:a16="http://schemas.microsoft.com/office/drawing/2014/main" id="{D0703C0D-B8EB-60B3-A27C-B0A7EBD2B65C}"/>
              </a:ext>
            </a:extLst>
          </p:cNvPr>
          <p:cNvPicPr>
            <a:picLocks noChangeAspect="1"/>
          </p:cNvPicPr>
          <p:nvPr/>
        </p:nvPicPr>
        <p:blipFill>
          <a:blip r:embed="rId2"/>
          <a:stretch>
            <a:fillRect/>
          </a:stretch>
        </p:blipFill>
        <p:spPr>
          <a:xfrm>
            <a:off x="4729721" y="1942786"/>
            <a:ext cx="6080594" cy="4444038"/>
          </a:xfrm>
          <a:prstGeom prst="rect">
            <a:avLst/>
          </a:prstGeom>
        </p:spPr>
      </p:pic>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20246" y="721837"/>
            <a:ext cx="11357918" cy="541038"/>
          </a:xfrm>
        </p:spPr>
        <p:txBody>
          <a:bodyPr>
            <a:normAutofit fontScale="90000"/>
          </a:bodyPr>
          <a:lstStyle/>
          <a:p>
            <a:r>
              <a:rPr lang="en-US"/>
              <a:t>We synthesized what we learned into a draft of a journey map</a:t>
            </a:r>
          </a:p>
        </p:txBody>
      </p:sp>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5" name="Google Shape;605;p14">
            <a:extLst>
              <a:ext uri="{FF2B5EF4-FFF2-40B4-BE49-F238E27FC236}">
                <a16:creationId xmlns:a16="http://schemas.microsoft.com/office/drawing/2014/main" id="{36D64229-262E-4A6E-9C18-00F422DCB439}"/>
              </a:ext>
            </a:extLst>
          </p:cNvPr>
          <p:cNvSpPr txBox="1"/>
          <p:nvPr/>
        </p:nvSpPr>
        <p:spPr>
          <a:xfrm>
            <a:off x="415583" y="1350158"/>
            <a:ext cx="9700458" cy="710964"/>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a:t>
            </a:r>
            <a:r>
              <a:rPr lang="en-US">
                <a:solidFill>
                  <a:schemeClr val="tx1">
                    <a:lumMod val="50000"/>
                    <a:lumOff val="50000"/>
                  </a:schemeClr>
                </a:solidFill>
                <a:latin typeface="PT Serif"/>
                <a:ea typeface="PT Serif"/>
                <a:cs typeface="PT Serif"/>
                <a:sym typeface="PT Serif"/>
              </a:rPr>
              <a:t>Conduct initial product discovery through review of current MHV work product and past documentation</a:t>
            </a:r>
          </a:p>
          <a:p>
            <a:r>
              <a:rPr lang="en-US">
                <a:solidFill>
                  <a:schemeClr val="tx1"/>
                </a:solidFill>
                <a:latin typeface="PT Serif"/>
                <a:ea typeface="PT Serif"/>
                <a:hlinkClick r:id="rId4"/>
              </a:rPr>
              <a:t>User Story</a:t>
            </a:r>
            <a:r>
              <a:rPr lang="en-US">
                <a:solidFill>
                  <a:schemeClr val="tx1"/>
                </a:solidFill>
                <a:latin typeface="PT Serif"/>
                <a:ea typeface="PT Serif"/>
              </a:rPr>
              <a:t>: </a:t>
            </a:r>
            <a:r>
              <a:rPr lang="en-US">
                <a:solidFill>
                  <a:schemeClr val="tx1">
                    <a:lumMod val="50000"/>
                    <a:lumOff val="50000"/>
                  </a:schemeClr>
                </a:solidFill>
                <a:latin typeface="PT Serif"/>
                <a:ea typeface="PT Serif"/>
              </a:rPr>
              <a:t>CC: Conduct product discovery through business partner interview(s) to pull insights</a:t>
            </a:r>
            <a:endParaRPr lang="en-US">
              <a:solidFill>
                <a:schemeClr val="tx1">
                  <a:lumMod val="50000"/>
                  <a:lumOff val="50000"/>
                </a:schemeClr>
              </a:solidFill>
              <a:ea typeface="PT Serif"/>
            </a:endParaRPr>
          </a:p>
          <a:p>
            <a:pPr>
              <a:lnSpc>
                <a:spcPct val="114999"/>
              </a:lnSpc>
              <a:buSzPts val="1400"/>
            </a:pPr>
            <a:endParaRPr lang="en-US">
              <a:solidFill>
                <a:schemeClr val="tx1">
                  <a:lumMod val="50000"/>
                  <a:lumOff val="50000"/>
                </a:schemeClr>
              </a:solidFill>
              <a:latin typeface="PT Serif"/>
              <a:ea typeface="PT Serif"/>
              <a:cs typeface="PT Serif"/>
            </a:endParaRPr>
          </a:p>
        </p:txBody>
      </p:sp>
      <p:grpSp>
        <p:nvGrpSpPr>
          <p:cNvPr id="6" name="Google Shape;602;p14">
            <a:extLst>
              <a:ext uri="{FF2B5EF4-FFF2-40B4-BE49-F238E27FC236}">
                <a16:creationId xmlns:a16="http://schemas.microsoft.com/office/drawing/2014/main" id="{E77083C8-F76C-4F07-B275-7CDA0DAD89E4}"/>
              </a:ext>
            </a:extLst>
          </p:cNvPr>
          <p:cNvGrpSpPr/>
          <p:nvPr/>
        </p:nvGrpSpPr>
        <p:grpSpPr>
          <a:xfrm>
            <a:off x="410431" y="309109"/>
            <a:ext cx="5150524" cy="369094"/>
            <a:chOff x="410431" y="309109"/>
            <a:chExt cx="5150524" cy="369094"/>
          </a:xfrm>
        </p:grpSpPr>
        <p:sp>
          <p:nvSpPr>
            <p:cNvPr id="7" name="Google Shape;603;p14">
              <a:extLst>
                <a:ext uri="{FF2B5EF4-FFF2-40B4-BE49-F238E27FC236}">
                  <a16:creationId xmlns:a16="http://schemas.microsoft.com/office/drawing/2014/main" id="{8D8EC8C6-E4D1-4DBB-983D-FE47EF3371A4}"/>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8" name="Google Shape;604;p14">
              <a:extLst>
                <a:ext uri="{FF2B5EF4-FFF2-40B4-BE49-F238E27FC236}">
                  <a16:creationId xmlns:a16="http://schemas.microsoft.com/office/drawing/2014/main" id="{0C428FE0-CEA6-4B06-818A-B15A33773397}"/>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606;p14">
            <a:extLst>
              <a:ext uri="{FF2B5EF4-FFF2-40B4-BE49-F238E27FC236}">
                <a16:creationId xmlns:a16="http://schemas.microsoft.com/office/drawing/2014/main" id="{C1418990-22FB-4D1F-EAB1-69EB1F676AC0}"/>
              </a:ext>
            </a:extLst>
          </p:cNvPr>
          <p:cNvSpPr txBox="1">
            <a:spLocks noGrp="1"/>
          </p:cNvSpPr>
          <p:nvPr/>
        </p:nvSpPr>
        <p:spPr>
          <a:xfrm>
            <a:off x="318568" y="1955370"/>
            <a:ext cx="4188230" cy="65205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20000"/>
              </a:lnSpc>
              <a:buNone/>
            </a:pPr>
            <a:r>
              <a:rPr lang="en-US" sz="1200"/>
              <a:t>Daniel T (Taliaferro, Trent D.): </a:t>
            </a:r>
            <a:r>
              <a:rPr lang="en-US" sz="1200" i="1"/>
              <a:t>"You've chosen one of the most integrated and complicated programs within health to look at."</a:t>
            </a:r>
            <a:endParaRPr lang="en-US" i="1"/>
          </a:p>
          <a:p>
            <a:pPr marL="0" indent="0">
              <a:lnSpc>
                <a:spcPct val="120000"/>
              </a:lnSpc>
              <a:buNone/>
            </a:pPr>
            <a:endParaRPr lang="en-US" sz="1200"/>
          </a:p>
        </p:txBody>
      </p:sp>
      <p:sp>
        <p:nvSpPr>
          <p:cNvPr id="12" name="Google Shape;641;p16">
            <a:extLst>
              <a:ext uri="{FF2B5EF4-FFF2-40B4-BE49-F238E27FC236}">
                <a16:creationId xmlns:a16="http://schemas.microsoft.com/office/drawing/2014/main" id="{85D5939B-C636-4551-B695-13CF3D96E08C}"/>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r>
              <a:rPr lang="en-US" sz="1200">
                <a:latin typeface="Source Sans Pro"/>
                <a:ea typeface="Source Sans Pro"/>
                <a:hlinkClick r:id="rId5"/>
              </a:rPr>
              <a:t>Mural</a:t>
            </a:r>
            <a:endParaRPr lang="en-US"/>
          </a:p>
        </p:txBody>
      </p:sp>
      <p:sp>
        <p:nvSpPr>
          <p:cNvPr id="10" name="Google Shape;337;p6">
            <a:extLst>
              <a:ext uri="{FF2B5EF4-FFF2-40B4-BE49-F238E27FC236}">
                <a16:creationId xmlns:a16="http://schemas.microsoft.com/office/drawing/2014/main" id="{1F441183-42F9-8DED-0F26-2ADE8FD64C4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20" name="Google Shape;264;p4">
            <a:extLst>
              <a:ext uri="{FF2B5EF4-FFF2-40B4-BE49-F238E27FC236}">
                <a16:creationId xmlns:a16="http://schemas.microsoft.com/office/drawing/2014/main" id="{A58EAE1F-F0F4-469B-9399-E85D31E11982}"/>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Tree>
    <p:extLst>
      <p:ext uri="{BB962C8B-B14F-4D97-AF65-F5344CB8AC3E}">
        <p14:creationId xmlns:p14="http://schemas.microsoft.com/office/powerpoint/2010/main" val="311705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A157-2CB8-6DCB-8D3B-00713BF25DCA}"/>
              </a:ext>
            </a:extLst>
          </p:cNvPr>
          <p:cNvSpPr>
            <a:spLocks noGrp="1"/>
          </p:cNvSpPr>
          <p:nvPr>
            <p:ph type="title"/>
          </p:nvPr>
        </p:nvSpPr>
        <p:spPr>
          <a:xfrm>
            <a:off x="320246" y="721837"/>
            <a:ext cx="11353800" cy="746983"/>
          </a:xfrm>
        </p:spPr>
        <p:txBody>
          <a:bodyPr>
            <a:normAutofit fontScale="90000"/>
          </a:bodyPr>
          <a:lstStyle/>
          <a:p>
            <a:r>
              <a:rPr lang="en-US"/>
              <a:t>We are conducting technical discovery to get a baseline understanding of systems involved in community care</a:t>
            </a:r>
          </a:p>
        </p:txBody>
      </p:sp>
      <p:sp>
        <p:nvSpPr>
          <p:cNvPr id="3" name="Text Placeholder 2">
            <a:extLst>
              <a:ext uri="{FF2B5EF4-FFF2-40B4-BE49-F238E27FC236}">
                <a16:creationId xmlns:a16="http://schemas.microsoft.com/office/drawing/2014/main" id="{346B9D98-5C00-250F-2E85-76FD3A920D22}"/>
              </a:ext>
            </a:extLst>
          </p:cNvPr>
          <p:cNvSpPr>
            <a:spLocks noGrp="1"/>
          </p:cNvSpPr>
          <p:nvPr>
            <p:ph type="body" idx="1"/>
          </p:nvPr>
        </p:nvSpPr>
        <p:spPr>
          <a:xfrm>
            <a:off x="239749" y="3252885"/>
            <a:ext cx="11353800" cy="2765216"/>
          </a:xfrm>
        </p:spPr>
        <p:txBody>
          <a:bodyPr>
            <a:normAutofit fontScale="85000" lnSpcReduction="20000"/>
          </a:bodyPr>
          <a:lstStyle/>
          <a:p>
            <a:r>
              <a:rPr lang="en-US"/>
              <a:t>CC Eligibility API</a:t>
            </a:r>
          </a:p>
          <a:p>
            <a:pPr lvl="1"/>
            <a:r>
              <a:rPr lang="en-US"/>
              <a:t> Drive times only</a:t>
            </a:r>
          </a:p>
          <a:p>
            <a:pPr lvl="1"/>
            <a:r>
              <a:rPr lang="en-US"/>
              <a:t> </a:t>
            </a:r>
            <a:r>
              <a:rPr lang="en-US" strike="sngStrike"/>
              <a:t>Appointment wait times</a:t>
            </a:r>
          </a:p>
          <a:p>
            <a:pPr lvl="1"/>
            <a:r>
              <a:rPr lang="en-US"/>
              <a:t> </a:t>
            </a:r>
            <a:r>
              <a:rPr lang="en-US" strike="sngStrike"/>
              <a:t>Best Medical Interest</a:t>
            </a:r>
          </a:p>
          <a:p>
            <a:pPr lvl="1"/>
            <a:r>
              <a:rPr lang="en-US"/>
              <a:t> </a:t>
            </a:r>
            <a:r>
              <a:rPr lang="en-US" strike="sngStrike"/>
              <a:t>Quality Standards</a:t>
            </a:r>
          </a:p>
          <a:p>
            <a:pPr indent="-342900"/>
            <a:r>
              <a:rPr lang="en-US"/>
              <a:t>Need to confirm other related APIs</a:t>
            </a:r>
          </a:p>
          <a:p>
            <a:pPr indent="-342900"/>
            <a:r>
              <a:rPr lang="en-US"/>
              <a:t>Health Apartment data sources used</a:t>
            </a:r>
          </a:p>
          <a:p>
            <a:pPr indent="-342900"/>
            <a:r>
              <a:rPr lang="en-US"/>
              <a:t>Health Apartment Features List</a:t>
            </a:r>
          </a:p>
          <a:p>
            <a:pPr indent="-342900"/>
            <a:r>
              <a:rPr lang="en-US"/>
              <a:t>Next Steps:</a:t>
            </a:r>
          </a:p>
          <a:p>
            <a:pPr lvl="1" indent="-342900"/>
            <a:r>
              <a:rPr lang="en-US"/>
              <a:t>George Brittingham: Overview of CC APIs &amp; Architecture</a:t>
            </a:r>
          </a:p>
          <a:p>
            <a:pPr indent="-342900"/>
            <a:endParaRPr lang="en-US"/>
          </a:p>
        </p:txBody>
      </p:sp>
      <p:sp>
        <p:nvSpPr>
          <p:cNvPr id="4" name="Slide Number Placeholder 3">
            <a:extLst>
              <a:ext uri="{FF2B5EF4-FFF2-40B4-BE49-F238E27FC236}">
                <a16:creationId xmlns:a16="http://schemas.microsoft.com/office/drawing/2014/main" id="{EF30D916-BF44-FCC1-0C2B-6AE80D374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5" name="Google Shape;605;p14">
            <a:extLst>
              <a:ext uri="{FF2B5EF4-FFF2-40B4-BE49-F238E27FC236}">
                <a16:creationId xmlns:a16="http://schemas.microsoft.com/office/drawing/2014/main" id="{36D64229-262E-4A6E-9C18-00F422DCB439}"/>
              </a:ext>
            </a:extLst>
          </p:cNvPr>
          <p:cNvSpPr txBox="1"/>
          <p:nvPr/>
        </p:nvSpPr>
        <p:spPr>
          <a:xfrm>
            <a:off x="419176" y="1926807"/>
            <a:ext cx="6372149" cy="123880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2"/>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Conduct </a:t>
            </a:r>
            <a:r>
              <a:rPr lang="en-US">
                <a:solidFill>
                  <a:schemeClr val="tx1">
                    <a:lumMod val="50000"/>
                    <a:lumOff val="50000"/>
                  </a:schemeClr>
                </a:solidFill>
                <a:latin typeface="PT Serif"/>
                <a:ea typeface="PT Serif"/>
                <a:cs typeface="PT Serif"/>
                <a:sym typeface="PT Serif"/>
              </a:rPr>
              <a:t>initial </a:t>
            </a:r>
            <a:r>
              <a:rPr lang="en-US" b="0" i="0" strike="noStrike" cap="none">
                <a:solidFill>
                  <a:schemeClr val="tx1">
                    <a:lumMod val="50000"/>
                    <a:lumOff val="50000"/>
                  </a:schemeClr>
                </a:solidFill>
                <a:latin typeface="PT Serif"/>
                <a:ea typeface="PT Serif"/>
                <a:cs typeface="PT Serif"/>
                <a:sym typeface="PT Serif"/>
              </a:rPr>
              <a:t>product discovery through review of current MHV work products</a:t>
            </a:r>
            <a:endParaRPr lang="en-US">
              <a:solidFill>
                <a:schemeClr val="tx1">
                  <a:lumMod val="50000"/>
                  <a:lumOff val="50000"/>
                </a:schemeClr>
              </a:solidFill>
            </a:endParaRPr>
          </a:p>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Conduct </a:t>
            </a:r>
            <a:r>
              <a:rPr lang="en-US">
                <a:solidFill>
                  <a:schemeClr val="tx1">
                    <a:lumMod val="50000"/>
                    <a:lumOff val="50000"/>
                  </a:schemeClr>
                </a:solidFill>
                <a:latin typeface="PT Serif"/>
                <a:ea typeface="PT Serif"/>
                <a:cs typeface="PT Serif"/>
                <a:sym typeface="PT Serif"/>
              </a:rPr>
              <a:t>initial discovery</a:t>
            </a:r>
            <a:r>
              <a:rPr lang="en-US" b="0" i="0" strike="noStrike" cap="none">
                <a:solidFill>
                  <a:schemeClr val="tx1">
                    <a:lumMod val="50000"/>
                    <a:lumOff val="50000"/>
                  </a:schemeClr>
                </a:solidFill>
                <a:latin typeface="PT Serif"/>
                <a:ea typeface="PT Serif"/>
                <a:cs typeface="PT Serif"/>
                <a:sym typeface="PT Serif"/>
              </a:rPr>
              <a:t> into APIs</a:t>
            </a:r>
            <a:endParaRPr lang="en-US" b="0" i="0" strike="noStrike" cap="none">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CC: Conduct </a:t>
            </a:r>
            <a:r>
              <a:rPr lang="en-US">
                <a:solidFill>
                  <a:schemeClr val="tx1">
                    <a:lumMod val="50000"/>
                    <a:lumOff val="50000"/>
                  </a:schemeClr>
                </a:solidFill>
                <a:latin typeface="PT Serif"/>
                <a:ea typeface="PT Serif"/>
                <a:cs typeface="PT Serif"/>
                <a:sym typeface="PT Serif"/>
              </a:rPr>
              <a:t>initial </a:t>
            </a:r>
            <a:r>
              <a:rPr lang="en-US" b="0" i="0" strike="noStrike" cap="none">
                <a:solidFill>
                  <a:schemeClr val="tx1">
                    <a:lumMod val="50000"/>
                    <a:lumOff val="50000"/>
                  </a:schemeClr>
                </a:solidFill>
                <a:latin typeface="PT Serif"/>
                <a:ea typeface="PT Serif"/>
                <a:cs typeface="PT Serif"/>
                <a:sym typeface="PT Serif"/>
              </a:rPr>
              <a:t>discovery into data sources used in the health apartment</a:t>
            </a:r>
            <a:endParaRPr lang="en-US" b="0" i="0" strike="noStrike" cap="none">
              <a:solidFill>
                <a:schemeClr val="tx1">
                  <a:lumMod val="50000"/>
                  <a:lumOff val="50000"/>
                </a:schemeClr>
              </a:solidFill>
              <a:latin typeface="PT Serif"/>
              <a:ea typeface="PT Serif"/>
              <a:cs typeface="PT Serif"/>
            </a:endParaRPr>
          </a:p>
        </p:txBody>
      </p:sp>
      <p:grpSp>
        <p:nvGrpSpPr>
          <p:cNvPr id="6" name="Google Shape;602;p14">
            <a:extLst>
              <a:ext uri="{FF2B5EF4-FFF2-40B4-BE49-F238E27FC236}">
                <a16:creationId xmlns:a16="http://schemas.microsoft.com/office/drawing/2014/main" id="{E77083C8-F76C-4F07-B275-7CDA0DAD89E4}"/>
              </a:ext>
            </a:extLst>
          </p:cNvPr>
          <p:cNvGrpSpPr/>
          <p:nvPr/>
        </p:nvGrpSpPr>
        <p:grpSpPr>
          <a:xfrm>
            <a:off x="410431" y="309109"/>
            <a:ext cx="5150524" cy="369094"/>
            <a:chOff x="410431" y="309109"/>
            <a:chExt cx="5150524" cy="369094"/>
          </a:xfrm>
        </p:grpSpPr>
        <p:sp>
          <p:nvSpPr>
            <p:cNvPr id="7" name="Google Shape;603;p14">
              <a:extLst>
                <a:ext uri="{FF2B5EF4-FFF2-40B4-BE49-F238E27FC236}">
                  <a16:creationId xmlns:a16="http://schemas.microsoft.com/office/drawing/2014/main" id="{8D8EC8C6-E4D1-4DBB-983D-FE47EF3371A4}"/>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8" name="Google Shape;604;p14">
              <a:extLst>
                <a:ext uri="{FF2B5EF4-FFF2-40B4-BE49-F238E27FC236}">
                  <a16:creationId xmlns:a16="http://schemas.microsoft.com/office/drawing/2014/main" id="{0C428FE0-CEA6-4B06-818A-B15A33773397}"/>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a:buSzPts val="1400"/>
              </a:pPr>
              <a:r>
                <a:rPr lang="en-US">
                  <a:solidFill>
                    <a:srgbClr val="0071BF"/>
                  </a:solidFill>
                  <a:latin typeface="Source Sans Pro"/>
                  <a:ea typeface="Source Sans Pro"/>
                </a:rPr>
                <a:t>PRODUCT + TECH</a:t>
              </a:r>
              <a:endParaRPr lang="en-US" sz="1400" b="0" i="0" u="none" strike="noStrike" cap="none">
                <a:solidFill>
                  <a:srgbClr val="0071BF"/>
                </a:solidFill>
                <a:latin typeface="Source Sans Pro"/>
                <a:ea typeface="Source Sans Pro"/>
              </a:endParaRPr>
            </a:p>
          </p:txBody>
        </p:sp>
      </p:grpSp>
      <p:pic>
        <p:nvPicPr>
          <p:cNvPr id="14" name="Picture 14" descr="Diagram, schematic&#10;&#10;Description automatically generated">
            <a:extLst>
              <a:ext uri="{FF2B5EF4-FFF2-40B4-BE49-F238E27FC236}">
                <a16:creationId xmlns:a16="http://schemas.microsoft.com/office/drawing/2014/main" id="{CEC8603A-E559-D88F-8BB6-20BE147D64A6}"/>
              </a:ext>
            </a:extLst>
          </p:cNvPr>
          <p:cNvPicPr>
            <a:picLocks noChangeAspect="1"/>
          </p:cNvPicPr>
          <p:nvPr/>
        </p:nvPicPr>
        <p:blipFill>
          <a:blip r:embed="rId5"/>
          <a:stretch>
            <a:fillRect/>
          </a:stretch>
        </p:blipFill>
        <p:spPr>
          <a:xfrm>
            <a:off x="7078144" y="1833423"/>
            <a:ext cx="4281577" cy="4275828"/>
          </a:xfrm>
          <a:prstGeom prst="rect">
            <a:avLst/>
          </a:prstGeom>
        </p:spPr>
      </p:pic>
      <p:sp>
        <p:nvSpPr>
          <p:cNvPr id="15" name="Google Shape;641;p16">
            <a:extLst>
              <a:ext uri="{FF2B5EF4-FFF2-40B4-BE49-F238E27FC236}">
                <a16:creationId xmlns:a16="http://schemas.microsoft.com/office/drawing/2014/main" id="{8234A49B-42C8-4AB6-91D6-8149E021948F}"/>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hlinkClick r:id="rId6"/>
              </a:rPr>
              <a:t>CC IA</a:t>
            </a:r>
            <a:endParaRPr lang="en-US" sz="1200" b="0" i="0" strike="noStrike" cap="none">
              <a:solidFill>
                <a:srgbClr val="000000"/>
              </a:solidFill>
              <a:latin typeface="Source Sans Pro"/>
              <a:ea typeface="Source Sans Pro"/>
              <a:sym typeface="Arial"/>
            </a:endParaRPr>
          </a:p>
        </p:txBody>
      </p:sp>
      <p:sp>
        <p:nvSpPr>
          <p:cNvPr id="9" name="Google Shape;337;p6">
            <a:extLst>
              <a:ext uri="{FF2B5EF4-FFF2-40B4-BE49-F238E27FC236}">
                <a16:creationId xmlns:a16="http://schemas.microsoft.com/office/drawing/2014/main" id="{1673559D-641B-CEF7-656B-BA67BB200460}"/>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16" name="Google Shape;264;p4">
            <a:extLst>
              <a:ext uri="{FF2B5EF4-FFF2-40B4-BE49-F238E27FC236}">
                <a16:creationId xmlns:a16="http://schemas.microsoft.com/office/drawing/2014/main" id="{B45C34C9-EDCA-4783-9C15-8952930EA831}"/>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Community Care</a:t>
            </a:r>
            <a:endParaRPr lang="en-US"/>
          </a:p>
        </p:txBody>
      </p:sp>
    </p:spTree>
    <p:extLst>
      <p:ext uri="{BB962C8B-B14F-4D97-AF65-F5344CB8AC3E}">
        <p14:creationId xmlns:p14="http://schemas.microsoft.com/office/powerpoint/2010/main" val="604654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r>
              <a:rPr lang="en-US"/>
              <a:t>Sprint Deliverables</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Google Shape;265;p4">
            <a:extLst>
              <a:ext uri="{FF2B5EF4-FFF2-40B4-BE49-F238E27FC236}">
                <a16:creationId xmlns:a16="http://schemas.microsoft.com/office/drawing/2014/main" id="{820A4734-2A64-812C-44F5-9C35D9905FB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101287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5"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5 Deliverables 1095-B (1 of 4)</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621941719"/>
              </p:ext>
            </p:extLst>
          </p:nvPr>
        </p:nvGraphicFramePr>
        <p:xfrm>
          <a:off x="431214" y="1030271"/>
          <a:ext cx="11329571" cy="4177105"/>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hlinkClick r:id="rId7"/>
                        </a:rPr>
                        <a:t>#39042 Update HEC documents to reflect changes from sitewide</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FAQs</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User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Factsheet</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#38708 Update product guide to reflect changes from sitewide content review</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2"/>
                        </a:rPr>
                        <a:t>Product guide (revised)</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3"/>
                        </a:rPr>
                        <a:t>#38038 Iterate on designs from business owner feedback (round 2)</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Mobile, no 1095-B avail</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Mobile, success</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Mobile, tech error in download</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u="none">
                          <a:latin typeface="Source Sans Pro"/>
                          <a:ea typeface="Source Sans Pro"/>
                          <a:hlinkClick r:id="rId17"/>
                        </a:rPr>
                        <a:t>Mobile, unauthenticated</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8"/>
                        </a:rPr>
                        <a:t>#38902 Transmit final draft of HEC documents to Tarsha</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 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FAQs</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User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Factsheet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9"/>
                        </a:rPr>
                        <a:t>#39275 Update HEC products based on business owner feedback (final version)</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FAQs</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User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Factsheet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0"/>
                        </a:rPr>
                        <a:t>#39172 Create video walk through of final designs for HEC</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 James</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1"/>
                        </a:rPr>
                        <a:t>HEC Video presentation</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2"/>
                        </a:rPr>
                        <a:t>#38392 Collaboration cycle: Contact center review [1095-B]</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 Jordan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3"/>
                        </a:rPr>
                        <a:t>Product video (revised)</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2"/>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4"/>
                        </a:rPr>
                        <a:t>#38709 Update call center product video to reflect changes from sitewide content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3"/>
                        </a:rPr>
                        <a:t>Video</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272322173"/>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bg2"/>
                          </a:solidFill>
                          <a:latin typeface="Source Sans Pro"/>
                          <a:ea typeface="Source Sans Pro"/>
                          <a:cs typeface="Source Sans Pro SemiBold"/>
                          <a:sym typeface="Source Sans Pro SemiBold"/>
                          <a:hlinkClick r:id="rId25"/>
                        </a:rPr>
                        <a:t>#39446 Draft email for opt-in notification requirements</a:t>
                      </a:r>
                      <a:endParaRPr lang="en-US" sz="1000" b="0"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none">
                          <a:latin typeface="Source Sans Pro"/>
                          <a:ea typeface="Source Sans Pro"/>
                          <a:hlinkClick r:id="rId26"/>
                        </a:rPr>
                        <a:t>Draft, opt-in notification templates</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04/01/22</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89292425"/>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5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5 Deliverables 1095-B (2 of 4)</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635228377"/>
              </p:ext>
            </p:extLst>
          </p:nvPr>
        </p:nvGraphicFramePr>
        <p:xfrm>
          <a:off x="431214" y="1030271"/>
          <a:ext cx="11329571" cy="2975134"/>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hlinkClick r:id="rId7"/>
                        </a:rPr>
                        <a:t>#39227 Update model for encryption</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Ticket #G9457</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Ticket #G9423</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Ticket #G9430</a:t>
                      </a:r>
                      <a:endParaRPr lang="en-US" sz="1000" u="none">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#39226 Update AWS script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Ticket #G9457</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Ticket #G9423</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Ticket #G9430</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2"/>
                        </a:rPr>
                        <a:t>#38097 Front end testing</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Ticket #G20619</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Ticket #G20693</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Arial"/>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5"/>
                        </a:rPr>
                        <a:t>#39290 Building out front end for error states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Ticket #G20619</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Ticket #G20693</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Arial"/>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6"/>
                        </a:rPr>
                        <a:t>#38267 Explore options in fixing language parameters on PDF</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Nadya</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7"/>
                        </a:rPr>
                        <a:t>Testing</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7"/>
                        </a:rPr>
                        <a:t>your IT 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8"/>
                        </a:rPr>
                        <a:t>#38387 1095-B Team staging review accessibility checklist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 Jordan</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8"/>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5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38890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5 Deliverables 1095-B (3 of 4)</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26</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821226817"/>
              </p:ext>
            </p:extLst>
          </p:nvPr>
        </p:nvGraphicFramePr>
        <p:xfrm>
          <a:off x="431214" y="1030271"/>
          <a:ext cx="11329571" cy="1861915"/>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7"/>
                        </a:rPr>
                        <a:t>#38903 Aligned on path forward regarding PDF accessibility</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Testing</a:t>
                      </a: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Platform guidance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0"/>
                        </a:rPr>
                        <a:t>#39304 Draft notice to VA Accessibility Office regarding product non-compliance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 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04/01/22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#38039 Understand what is needed for legal review and impact to timeline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rPr>
                        <a:t>NR</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2"/>
                        </a:rPr>
                        <a:t>#39020 Submit intake forms for Profiles and HEC</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 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Ticket</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Update 4/4</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04/01/22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5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60363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2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5 Deliverables – CC</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27</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1364903822"/>
              </p:ext>
            </p:extLst>
          </p:nvPr>
        </p:nvGraphicFramePr>
        <p:xfrm>
          <a:off x="431214" y="1030271"/>
          <a:ext cx="11329571" cy="2390123"/>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eaLnBrk="1" fontAlgn="auto" latinLnBrk="0" hangingPunct="1">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7"/>
                        </a:rPr>
                        <a:t>#39072 CC: Conduct initial product discovery through review of current MHV work product and past documentation</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a:t>
                      </a:r>
                      <a:endParaRPr lang="en-US" sz="1000" u="none" strike="noStrike" cap="none">
                        <a:latin typeface="Source Sans Pro"/>
                        <a:ea typeface="Source Sans Pro"/>
                        <a:cs typeface="Source Sans Pro"/>
                      </a:endParaRPr>
                    </a:p>
                    <a:p>
                      <a:pPr marL="0" marR="0" lvl="0" indent="0" algn="l">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 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Journey Map</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9"/>
                        </a:rPr>
                        <a:t>#39071 CC: Conduct  product discovery through business partner interview(s)to pull insights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a:t>
                      </a:r>
                      <a:endParaRPr lang="en-US"/>
                    </a:p>
                    <a:p>
                      <a:pPr marL="0" marR="0" lvl="0" indent="0" algn="l">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Jordan Kit</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rPr>
                        <a:t>Insights; p. 20 of Demo Deck</a:t>
                      </a: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Journey Map</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0"/>
                        </a:rPr>
                        <a:t>#39176 CC: Conduct initial discovery into data sources used in the health apartment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MunishJordan Teagan</a:t>
                      </a:r>
                      <a:r>
                        <a:rPr lang="en-US" sz="1000" u="none" strike="noStrike" cap="none">
                          <a:latin typeface="Source Sans Pro"/>
                          <a:ea typeface="Source Sans Pro"/>
                          <a:cs typeface="Source Sans Pro"/>
                        </a:rPr>
                        <a:t> </a:t>
                      </a:r>
                      <a:endParaRPr lang="en-US"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CC IA</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Arial"/>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2"/>
                        </a:rPr>
                        <a:t>#39177 CC: Conduct initial discovery into API’s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 Jordan</a:t>
                      </a: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CC IA</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Arial"/>
                        </a:rPr>
                        <a:t>04/05/22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5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9" name="TextBox 8">
            <a:extLst>
              <a:ext uri="{FF2B5EF4-FFF2-40B4-BE49-F238E27FC236}">
                <a16:creationId xmlns:a16="http://schemas.microsoft.com/office/drawing/2014/main" id="{89461D6D-F79F-4EDF-961F-0584EC3D92D7}"/>
              </a:ext>
            </a:extLst>
          </p:cNvPr>
          <p:cNvSpPr txBox="1"/>
          <p:nvPr/>
        </p:nvSpPr>
        <p:spPr>
          <a:xfrm>
            <a:off x="3048501" y="3275112"/>
            <a:ext cx="6097002" cy="307777"/>
          </a:xfrm>
          <a:prstGeom prst="rect">
            <a:avLst/>
          </a:prstGeom>
          <a:noFill/>
        </p:spPr>
        <p:txBody>
          <a:bodyPr wrap="square">
            <a:spAutoFit/>
          </a:bodyPr>
          <a:lstStyle/>
          <a:p>
            <a:r>
              <a:rPr lang="en-US" b="0">
                <a:effectLst/>
              </a:rPr>
              <a:t> </a:t>
            </a:r>
            <a:endParaRPr lang="en-US"/>
          </a:p>
        </p:txBody>
      </p:sp>
    </p:spTree>
    <p:extLst>
      <p:ext uri="{BB962C8B-B14F-4D97-AF65-F5344CB8AC3E}">
        <p14:creationId xmlns:p14="http://schemas.microsoft.com/office/powerpoint/2010/main" val="1138474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6</a:t>
            </a:r>
            <a:endParaRPr/>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 name="Google Shape;265;p4">
            <a:extLst>
              <a:ext uri="{FF2B5EF4-FFF2-40B4-BE49-F238E27FC236}">
                <a16:creationId xmlns:a16="http://schemas.microsoft.com/office/drawing/2014/main" id="{218A2BF7-C208-A0CB-E88F-A3CA5FD0CE37}"/>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25"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graphicFrame>
        <p:nvGraphicFramePr>
          <p:cNvPr id="488" name="Google Shape;488;p9"/>
          <p:cNvGraphicFramePr/>
          <p:nvPr>
            <p:extLst>
              <p:ext uri="{D42A27DB-BD31-4B8C-83A1-F6EECF244321}">
                <p14:modId xmlns:p14="http://schemas.microsoft.com/office/powerpoint/2010/main" val="3507189711"/>
              </p:ext>
            </p:extLst>
          </p:nvPr>
        </p:nvGraphicFramePr>
        <p:xfrm>
          <a:off x="435089" y="1888500"/>
          <a:ext cx="2583092" cy="551365"/>
        </p:xfrm>
        <a:graphic>
          <a:graphicData uri="http://schemas.openxmlformats.org/drawingml/2006/table">
            <a:tbl>
              <a:tblPr firstRow="1" bandRow="1">
                <a:noFill/>
                <a:tableStyleId>{AC820A2F-F511-4E25-9DDC-E36724F9A483}</a:tableStyleId>
              </a:tblPr>
              <a:tblGrid>
                <a:gridCol w="73731">
                  <a:extLst>
                    <a:ext uri="{9D8B030D-6E8A-4147-A177-3AD203B41FA5}">
                      <a16:colId xmlns:a16="http://schemas.microsoft.com/office/drawing/2014/main" val="20000"/>
                    </a:ext>
                  </a:extLst>
                </a:gridCol>
                <a:gridCol w="2509361">
                  <a:extLst>
                    <a:ext uri="{9D8B030D-6E8A-4147-A177-3AD203B41FA5}">
                      <a16:colId xmlns:a16="http://schemas.microsoft.com/office/drawing/2014/main" val="20001"/>
                    </a:ext>
                  </a:extLst>
                </a:gridCol>
              </a:tblGrid>
              <a:tr h="551365">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a:solidFill>
                            <a:schemeClr val="dk2"/>
                          </a:solidFill>
                          <a:latin typeface="Source Sans Pro Semibold"/>
                        </a:rPr>
                        <a:t>Next sprint demo:</a:t>
                      </a:r>
                      <a:r>
                        <a:rPr lang="en-US" sz="1200" b="1" i="0" u="none" strike="noStrike" cap="none" noProof="0">
                          <a:solidFill>
                            <a:schemeClr val="dk2"/>
                          </a:solidFill>
                          <a:latin typeface="Source Sans Pro"/>
                        </a:rPr>
                        <a:t> April 19</a:t>
                      </a:r>
                      <a:endParaRPr lang="en-US" sz="1200" b="0" i="0" u="none" strike="noStrike" cap="none" noProof="0">
                        <a:solidFill>
                          <a:schemeClr val="dk2"/>
                        </a:solidFill>
                        <a:latin typeface="Source Sans Pro"/>
                      </a:endParaRPr>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4" name="Group 3">
            <a:extLst>
              <a:ext uri="{FF2B5EF4-FFF2-40B4-BE49-F238E27FC236}">
                <a16:creationId xmlns:a16="http://schemas.microsoft.com/office/drawing/2014/main" id="{AB31B214-37A4-4CE0-A956-87A5196939D4}"/>
              </a:ext>
            </a:extLst>
          </p:cNvPr>
          <p:cNvGrpSpPr/>
          <p:nvPr/>
        </p:nvGrpSpPr>
        <p:grpSpPr>
          <a:xfrm>
            <a:off x="3587603" y="2023912"/>
            <a:ext cx="1106250" cy="406001"/>
            <a:chOff x="3240398" y="1573764"/>
            <a:chExt cx="1106250" cy="406001"/>
          </a:xfrm>
        </p:grpSpPr>
        <p:sp>
          <p:nvSpPr>
            <p:cNvPr id="474" name="Google Shape;474;p9"/>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1</a:t>
              </a:r>
              <a:endParaRPr sz="1000" b="0" i="0" u="none" strike="noStrike" cap="none">
                <a:solidFill>
                  <a:srgbClr val="000000"/>
                </a:solidFill>
                <a:latin typeface="Arial"/>
                <a:ea typeface="Arial"/>
                <a:cs typeface="Arial"/>
                <a:sym typeface="Arial"/>
              </a:endParaRPr>
            </a:p>
          </p:txBody>
        </p:sp>
        <p:sp>
          <p:nvSpPr>
            <p:cNvPr id="478" name="Google Shape;478;p9"/>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sp>
        <p:nvSpPr>
          <p:cNvPr id="482" name="Google Shape;482;p9"/>
          <p:cNvSpPr txBox="1"/>
          <p:nvPr/>
        </p:nvSpPr>
        <p:spPr>
          <a:xfrm>
            <a:off x="4825717" y="2009565"/>
            <a:ext cx="6083811" cy="86177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1095-B: UAT</a:t>
            </a:r>
          </a:p>
          <a:p>
            <a:pPr marL="228600" indent="-228600">
              <a:spcBef>
                <a:spcPts val="600"/>
              </a:spcBef>
              <a:buClr>
                <a:srgbClr val="747C74"/>
              </a:buClr>
              <a:buSzPts val="1200"/>
              <a:buAutoNum type="alphaUcPeriod"/>
            </a:pPr>
            <a:r>
              <a:rPr lang="en-US" sz="900">
                <a:latin typeface="PT Serif"/>
              </a:rPr>
              <a:t>1095-B: Opt-In follow up</a:t>
            </a:r>
          </a:p>
          <a:p>
            <a:pPr marL="228600" indent="-228600">
              <a:spcBef>
                <a:spcPts val="600"/>
              </a:spcBef>
              <a:buClr>
                <a:srgbClr val="747C74"/>
              </a:buClr>
              <a:buSzPts val="1200"/>
              <a:buAutoNum type="alphaUcPeriod"/>
            </a:pPr>
            <a:r>
              <a:rPr lang="en-US" sz="900">
                <a:latin typeface="PT Serif"/>
              </a:rPr>
              <a:t>CC: Product discovery to assess complexity, value and viability</a:t>
            </a:r>
          </a:p>
          <a:p>
            <a:pPr marL="228600" indent="-228600">
              <a:spcBef>
                <a:spcPts val="600"/>
              </a:spcBef>
              <a:buClr>
                <a:srgbClr val="747C74"/>
              </a:buClr>
              <a:buSzPts val="1200"/>
              <a:buAutoNum type="alphaUcPeriod"/>
            </a:pPr>
            <a:r>
              <a:rPr lang="en-US" sz="900">
                <a:latin typeface="PT Serif"/>
              </a:rPr>
              <a:t>CC: Identify MVP</a:t>
            </a: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587603" y="3918675"/>
            <a:ext cx="839223" cy="297144"/>
            <a:chOff x="3262592" y="4241791"/>
            <a:chExt cx="839223" cy="297144"/>
          </a:xfrm>
        </p:grpSpPr>
        <p:sp>
          <p:nvSpPr>
            <p:cNvPr id="475" name="Google Shape;475;p9"/>
            <p:cNvSpPr txBox="1"/>
            <p:nvPr/>
          </p:nvSpPr>
          <p:spPr>
            <a:xfrm>
              <a:off x="3536983" y="4241791"/>
              <a:ext cx="564832"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479" name="Google Shape;479;p9"/>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3</a:t>
              </a:r>
              <a:endParaRPr sz="10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577726" y="3120495"/>
            <a:ext cx="1155249" cy="406001"/>
            <a:chOff x="3247796" y="2994263"/>
            <a:chExt cx="1155249" cy="406001"/>
          </a:xfrm>
        </p:grpSpPr>
        <p:sp>
          <p:nvSpPr>
            <p:cNvPr id="477" name="Google Shape;477;p9"/>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sp>
          <p:nvSpPr>
            <p:cNvPr id="480" name="Google Shape;480;p9"/>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485" name="Google Shape;485;p9"/>
          <p:cNvCxnSpPr/>
          <p:nvPr/>
        </p:nvCxnSpPr>
        <p:spPr>
          <a:xfrm>
            <a:off x="3557130" y="2985612"/>
            <a:ext cx="8115033"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587603" y="3774821"/>
            <a:ext cx="8086547" cy="7121"/>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557130" y="4944587"/>
            <a:ext cx="8157762"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9922081" cy="1090421"/>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3300"/>
              <a:t>Sprint 6 will focus on </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200"/>
              <a:t>Stories subject to change during Sprint planning</a:t>
            </a:r>
          </a:p>
        </p:txBody>
      </p:sp>
      <p:sp>
        <p:nvSpPr>
          <p:cNvPr id="29" name="Google Shape;482;p9">
            <a:extLst>
              <a:ext uri="{FF2B5EF4-FFF2-40B4-BE49-F238E27FC236}">
                <a16:creationId xmlns:a16="http://schemas.microsoft.com/office/drawing/2014/main" id="{9EDE1D44-C442-44A3-A246-C666D0FC9506}"/>
              </a:ext>
            </a:extLst>
          </p:cNvPr>
          <p:cNvSpPr txBox="1"/>
          <p:nvPr/>
        </p:nvSpPr>
        <p:spPr>
          <a:xfrm>
            <a:off x="4825717" y="3120495"/>
            <a:ext cx="6083811" cy="430887"/>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CC: High Fidelity Journey Map</a:t>
            </a:r>
          </a:p>
          <a:p>
            <a:pPr marL="228600" indent="-228600">
              <a:spcBef>
                <a:spcPts val="600"/>
              </a:spcBef>
              <a:buClr>
                <a:srgbClr val="747C74"/>
              </a:buClr>
              <a:buSzPts val="1200"/>
              <a:buAutoNum type="alphaUcPeriod"/>
            </a:pPr>
            <a:r>
              <a:rPr lang="en-US" sz="900">
                <a:latin typeface="PT Serif"/>
              </a:rPr>
              <a:t>CC: Phased design roadmap</a:t>
            </a:r>
          </a:p>
        </p:txBody>
      </p:sp>
      <p:sp>
        <p:nvSpPr>
          <p:cNvPr id="30" name="Google Shape;482;p9">
            <a:extLst>
              <a:ext uri="{FF2B5EF4-FFF2-40B4-BE49-F238E27FC236}">
                <a16:creationId xmlns:a16="http://schemas.microsoft.com/office/drawing/2014/main" id="{F5E6A857-939B-428F-8E38-79E7432F9239}"/>
              </a:ext>
            </a:extLst>
          </p:cNvPr>
          <p:cNvSpPr txBox="1"/>
          <p:nvPr/>
        </p:nvSpPr>
        <p:spPr>
          <a:xfrm>
            <a:off x="4825717" y="3904514"/>
            <a:ext cx="6083811" cy="86177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1095-B: Post Staging refinements &amp; UAT</a:t>
            </a:r>
          </a:p>
          <a:p>
            <a:pPr marL="228600" indent="-228600">
              <a:spcBef>
                <a:spcPts val="600"/>
              </a:spcBef>
              <a:buClr>
                <a:srgbClr val="747C74"/>
              </a:buClr>
              <a:buSzPts val="1200"/>
              <a:buAutoNum type="alphaUcPeriod"/>
            </a:pPr>
            <a:r>
              <a:rPr lang="en-US" sz="900">
                <a:latin typeface="PT Serif"/>
              </a:rPr>
              <a:t>CC: </a:t>
            </a:r>
            <a:r>
              <a:rPr lang="en-US" sz="900"/>
              <a:t>Tech discovery to assess complexity and feasibility</a:t>
            </a:r>
            <a:endParaRPr lang="en-US"/>
          </a:p>
          <a:p>
            <a:pPr marL="228600" indent="-228600">
              <a:spcBef>
                <a:spcPts val="600"/>
              </a:spcBef>
              <a:buClr>
                <a:srgbClr val="747C74"/>
              </a:buClr>
              <a:buSzPts val="1200"/>
              <a:buAutoNum type="alphaUcPeriod"/>
            </a:pPr>
            <a:r>
              <a:rPr lang="en-US" sz="900"/>
              <a:t>CC: Current state high level architecture</a:t>
            </a:r>
          </a:p>
          <a:p>
            <a:pPr marL="228600" indent="-228600">
              <a:spcBef>
                <a:spcPts val="600"/>
              </a:spcBef>
              <a:buClr>
                <a:srgbClr val="747C74"/>
              </a:buClr>
              <a:buSzPts val="1200"/>
              <a:buAutoNum type="alphaUcPeriod"/>
            </a:pPr>
            <a:r>
              <a:rPr lang="en-US" sz="900">
                <a:latin typeface="PT Serif"/>
              </a:rPr>
              <a:t>CC: Phased tech roadmap</a:t>
            </a:r>
          </a:p>
        </p:txBody>
      </p:sp>
      <p:sp>
        <p:nvSpPr>
          <p:cNvPr id="6" name="Google Shape;693;p20">
            <a:extLst>
              <a:ext uri="{FF2B5EF4-FFF2-40B4-BE49-F238E27FC236}">
                <a16:creationId xmlns:a16="http://schemas.microsoft.com/office/drawing/2014/main" id="{B55CE2C2-56AC-47ED-99D5-58725C3B3F8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29</a:t>
            </a:fld>
            <a:endParaRPr>
              <a:latin typeface="Source Sans Pro"/>
              <a:ea typeface="Source Sans Pro"/>
              <a:cs typeface="Source Sans Pro"/>
              <a:sym typeface="Source Sans Pro"/>
            </a:endParaRPr>
          </a:p>
        </p:txBody>
      </p:sp>
      <p:sp>
        <p:nvSpPr>
          <p:cNvPr id="8" name="Google Shape;695;p20">
            <a:extLst>
              <a:ext uri="{FF2B5EF4-FFF2-40B4-BE49-F238E27FC236}">
                <a16:creationId xmlns:a16="http://schemas.microsoft.com/office/drawing/2014/main" id="{A19485DD-AF7A-4DC6-9406-74037D209156}"/>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6</a:t>
            </a:r>
            <a:endParaRPr lang="en-US"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001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a:t>
            </a:r>
            <a:r>
              <a:rPr lang="en-US">
                <a:solidFill>
                  <a:schemeClr val="dk2"/>
                </a:solidFill>
                <a:latin typeface="Source Sans Pro"/>
                <a:ea typeface="Source Sans Pro"/>
                <a:cs typeface="Source Sans Pro"/>
                <a:sym typeface="Source Sans Pro"/>
              </a:rPr>
              <a:t>5</a:t>
            </a:r>
            <a:r>
              <a:rPr lang="en-US" sz="1400" b="0" i="0" u="none" strike="noStrike" cap="none">
                <a:solidFill>
                  <a:schemeClr val="dk2"/>
                </a:solidFill>
                <a:latin typeface="Source Sans Pro"/>
                <a:ea typeface="Source Sans Pro"/>
                <a:cs typeface="Source Sans Pro"/>
                <a:sym typeface="Source Sans Pro"/>
              </a:rPr>
              <a:t> DEMO</a:t>
            </a:r>
            <a:endParaRPr>
              <a:solidFill>
                <a:schemeClr val="dk2"/>
              </a:solidFill>
            </a:endParaRPr>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70177"/>
            <a:ext cx="4105095" cy="1367695"/>
            <a:chOff x="409856" y="3859645"/>
            <a:chExt cx="4105095" cy="136769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51" name="Google Shape;251;p3"/>
            <p:cNvSpPr txBox="1"/>
            <p:nvPr/>
          </p:nvSpPr>
          <p:spPr>
            <a:xfrm>
              <a:off x="1011985" y="3891395"/>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52" name="Google Shape;252;p3"/>
          <p:cNvGrpSpPr/>
          <p:nvPr/>
        </p:nvGrpSpPr>
        <p:grpSpPr>
          <a:xfrm>
            <a:off x="6547644" y="3218368"/>
            <a:ext cx="3875559" cy="1119574"/>
            <a:chOff x="4391305" y="3853294"/>
            <a:chExt cx="3875559" cy="1119574"/>
          </a:xfrm>
        </p:grpSpPr>
        <p:sp>
          <p:nvSpPr>
            <p:cNvPr id="253" name="Google Shape;253;p3"/>
            <p:cNvSpPr txBox="1"/>
            <p:nvPr/>
          </p:nvSpPr>
          <p:spPr>
            <a:xfrm>
              <a:off x="4986148" y="3895321"/>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5" name="Google Shape;255;p3"/>
          <p:cNvGrpSpPr/>
          <p:nvPr/>
        </p:nvGrpSpPr>
        <p:grpSpPr>
          <a:xfrm>
            <a:off x="6547644" y="5301431"/>
            <a:ext cx="3757708" cy="1471024"/>
            <a:chOff x="8588654" y="3815193"/>
            <a:chExt cx="3757708" cy="1471024"/>
          </a:xfrm>
        </p:grpSpPr>
        <p:sp>
          <p:nvSpPr>
            <p:cNvPr id="256" name="Google Shape;256;p3"/>
            <p:cNvSpPr txBox="1"/>
            <p:nvPr/>
          </p:nvSpPr>
          <p:spPr>
            <a:xfrm>
              <a:off x="9179946" y="3857221"/>
              <a:ext cx="3166416" cy="142899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3"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3" name="Google Shape;343;p7"/>
          <p:cNvSpPr/>
          <p:nvPr/>
        </p:nvSpPr>
        <p:spPr>
          <a:xfrm>
            <a:off x="9541417" y="1755202"/>
            <a:ext cx="1942295" cy="4472388"/>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Sprint 6 will run April 6 to April 20th</a:t>
            </a: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30</a:t>
            </a:fld>
            <a:endParaRPr>
              <a:latin typeface="Source Sans Pro"/>
              <a:ea typeface="Source Sans Pro"/>
              <a:cs typeface="Source Sans Pro"/>
              <a:sym typeface="Source Sans Pro"/>
            </a:endParaRPr>
          </a:p>
        </p:txBody>
      </p:sp>
      <p:sp>
        <p:nvSpPr>
          <p:cNvPr id="358" name="Google Shape;358;p7"/>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02/09 – 02/16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248056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02/16 – 02/23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352567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461620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676019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567722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6" name="Google Shape;366;p7"/>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7" name="Google Shape;367;p7"/>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759451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1" name="Google Shape;371;p7"/>
          <p:cNvSpPr/>
          <p:nvPr/>
        </p:nvSpPr>
        <p:spPr>
          <a:xfrm>
            <a:off x="136221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9541333" y="4830550"/>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Tech Integrations</a:t>
            </a:r>
            <a:endParaRPr lang="en-US"/>
          </a:p>
        </p:txBody>
      </p:sp>
      <p:sp>
        <p:nvSpPr>
          <p:cNvPr id="376" name="Google Shape;376;p7"/>
          <p:cNvSpPr/>
          <p:nvPr/>
        </p:nvSpPr>
        <p:spPr>
          <a:xfrm>
            <a:off x="352223"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340765"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160977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448686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183332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461037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4" name="Google Shape;384;p7"/>
          <p:cNvSpPr/>
          <p:nvPr/>
        </p:nvSpPr>
        <p:spPr>
          <a:xfrm>
            <a:off x="352223"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7">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8">
            <a:alphaModFix/>
          </a:blip>
          <a:srcRect/>
          <a:stretch/>
        </p:blipFill>
        <p:spPr>
          <a:xfrm>
            <a:off x="432433" y="2625938"/>
            <a:ext cx="265176" cy="265176"/>
          </a:xfrm>
          <a:prstGeom prst="rect">
            <a:avLst/>
          </a:prstGeom>
          <a:noFill/>
          <a:ln>
            <a:noFill/>
          </a:ln>
        </p:spPr>
      </p:pic>
      <p:cxnSp>
        <p:nvCxnSpPr>
          <p:cNvPr id="389" name="Google Shape;389;p7"/>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260364"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a:off x="417604" y="3358906"/>
            <a:ext cx="11080577"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1350947" y="2703276"/>
            <a:ext cx="101024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backlog</a:t>
            </a:r>
            <a:endParaRPr sz="85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2404004" y="2142658"/>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5595466" y="2143696"/>
            <a:ext cx="5881057" cy="20462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Handover </a:t>
            </a:r>
            <a:r>
              <a:rPr lang="en-US" sz="850" b="0" i="0" u="none" strike="noStrike" cap="none">
                <a:solidFill>
                  <a:srgbClr val="FDFFFD"/>
                </a:solidFill>
                <a:latin typeface="Source Sans Pro"/>
                <a:ea typeface="Source Sans Pro"/>
                <a:cs typeface="Source Sans Pro"/>
                <a:sym typeface="Source Sans Pro"/>
              </a:rPr>
              <a:t>plan</a:t>
            </a:r>
            <a:r>
              <a:rPr lang="en-US" sz="850">
                <a:solidFill>
                  <a:srgbClr val="FDFFFD"/>
                </a:solidFill>
                <a:latin typeface="Source Sans Pro"/>
                <a:ea typeface="Source Sans Pro"/>
                <a:cs typeface="Source Sans Pro"/>
                <a:sym typeface="Source Sans Pro"/>
              </a:rPr>
              <a:t> </a:t>
            </a:r>
            <a:r>
              <a:rPr lang="en-US" sz="850" b="0" i="0" u="none" strike="noStrike" cap="none">
                <a:solidFill>
                  <a:srgbClr val="FDFFFD"/>
                </a:solidFill>
                <a:latin typeface="Source Sans Pro"/>
                <a:ea typeface="Source Sans Pro"/>
                <a:cs typeface="Source Sans Pro"/>
                <a:sym typeface="Source Sans Pro"/>
              </a:rPr>
              <a:t>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4" name="Google Shape;404;p7"/>
          <p:cNvSpPr/>
          <p:nvPr/>
        </p:nvSpPr>
        <p:spPr>
          <a:xfrm>
            <a:off x="1348867" y="4837576"/>
            <a:ext cx="6154958" cy="38142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409" name="Google Shape;409;p7"/>
          <p:cNvSpPr/>
          <p:nvPr/>
        </p:nvSpPr>
        <p:spPr>
          <a:xfrm>
            <a:off x="274328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134872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3474032" y="3841020"/>
            <a:ext cx="2594249" cy="28259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11179692" y="5370134"/>
            <a:ext cx="1165127" cy="415498"/>
          </a:xfrm>
          <a:prstGeom prst="rect">
            <a:avLst/>
          </a:prstGeom>
          <a:noFill/>
          <a:ln>
            <a:noFill/>
          </a:ln>
        </p:spPr>
        <p:txBody>
          <a:bodyPr spcFirstLastPara="1" wrap="square" lIns="0" tIns="0" rIns="0" bIns="0" anchor="t" anchorCtr="0">
            <a:spAutoFit/>
          </a:bodyPr>
          <a:lstStyle/>
          <a:p>
            <a:pPr>
              <a:buClr>
                <a:srgbClr val="202120"/>
              </a:buClr>
              <a:buSzPts val="900"/>
            </a:pPr>
            <a:r>
              <a:rPr lang="en-US" sz="900" b="0" i="0" u="none" strike="noStrike" cap="none">
                <a:solidFill>
                  <a:srgbClr val="202120"/>
                </a:solidFill>
                <a:latin typeface="Source Sans Pro SemiBold"/>
                <a:ea typeface="Source Sans Pro SemiBold"/>
                <a:cs typeface="Source Sans Pro SemiBold"/>
                <a:sym typeface="Source Sans Pro SemiBold"/>
              </a:rPr>
              <a:t>MVP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sp>
        <p:nvSpPr>
          <p:cNvPr id="417" name="Google Shape;417;p7"/>
          <p:cNvSpPr/>
          <p:nvPr/>
        </p:nvSpPr>
        <p:spPr>
          <a:xfrm>
            <a:off x="10899057" y="5361797"/>
            <a:ext cx="219456" cy="223548"/>
          </a:xfrm>
          <a:prstGeom prst="diamond">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20" name="Google Shape;420;p7"/>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7"/>
          <p:cNvCxnSpPr/>
          <p:nvPr/>
        </p:nvCxnSpPr>
        <p:spPr>
          <a:xfrm>
            <a:off x="755997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9">
            <a:alphaModFix/>
          </a:blip>
          <a:srcRect/>
          <a:stretch/>
        </p:blipFill>
        <p:spPr>
          <a:xfrm>
            <a:off x="432433" y="4832132"/>
            <a:ext cx="265176" cy="265176"/>
          </a:xfrm>
          <a:prstGeom prst="rect">
            <a:avLst/>
          </a:prstGeom>
          <a:noFill/>
          <a:ln>
            <a:noFill/>
          </a:ln>
        </p:spPr>
      </p:pic>
      <p:cxnSp>
        <p:nvCxnSpPr>
          <p:cNvPr id="425" name="Google Shape;425;p7"/>
          <p:cNvCxnSpPr>
            <a:cxnSpLocks/>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340765"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10">
            <a:alphaModFix/>
          </a:blip>
          <a:srcRect/>
          <a:stretch/>
        </p:blipFill>
        <p:spPr>
          <a:xfrm>
            <a:off x="432433" y="5656190"/>
            <a:ext cx="265176" cy="265176"/>
          </a:xfrm>
          <a:prstGeom prst="rect">
            <a:avLst/>
          </a:prstGeom>
          <a:noFill/>
          <a:ln>
            <a:noFill/>
          </a:ln>
        </p:spPr>
      </p:pic>
      <p:sp>
        <p:nvSpPr>
          <p:cNvPr id="430" name="Google Shape;430;p7"/>
          <p:cNvSpPr txBox="1"/>
          <p:nvPr/>
        </p:nvSpPr>
        <p:spPr>
          <a:xfrm>
            <a:off x="9248048" y="5577324"/>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9528656" y="5313906"/>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10606723" y="5899040"/>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517126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432932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10331673" y="5827381"/>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2" name="Google Shape;442;p7"/>
          <p:cNvSpPr txBox="1"/>
          <p:nvPr/>
        </p:nvSpPr>
        <p:spPr>
          <a:xfrm>
            <a:off x="281589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302323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5902060" y="5503806"/>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5647200"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10410064" y="5293233"/>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10334950" y="532613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17604" y="6497384"/>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sp>
        <p:nvSpPr>
          <p:cNvPr id="454" name="Google Shape;454;p7"/>
          <p:cNvSpPr txBox="1"/>
          <p:nvPr/>
        </p:nvSpPr>
        <p:spPr>
          <a:xfrm>
            <a:off x="3806337" y="5897730"/>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382316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860"/>
            <a:ext cx="2793358" cy="431734"/>
            <a:chOff x="8441380" y="969519"/>
            <a:chExt cx="2793358" cy="431734"/>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8743568"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11: 3/30 – 04/06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7578842"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9518603"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9574092"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12: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9518352"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10734826"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6</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8867761" y="1106764"/>
            <a:ext cx="1301794" cy="5080376"/>
            <a:chOff x="7066559" y="1368394"/>
            <a:chExt cx="1365250" cy="5282673"/>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59" y="1368394"/>
              <a:ext cx="1365250" cy="428190"/>
              <a:chOff x="7187209" y="1400144"/>
              <a:chExt cx="1365250" cy="428190"/>
            </a:xfrm>
          </p:grpSpPr>
          <p:sp>
            <p:nvSpPr>
              <p:cNvPr id="98" name="Google Shape;451;p7">
                <a:extLst>
                  <a:ext uri="{FF2B5EF4-FFF2-40B4-BE49-F238E27FC236}">
                    <a16:creationId xmlns:a16="http://schemas.microsoft.com/office/drawing/2014/main" id="{3A23AAE2-4269-C3E7-E699-BA0249A4E5CE}"/>
                  </a:ext>
                </a:extLst>
              </p:cNvPr>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3" name="Google Shape;401;p7">
            <a:extLst>
              <a:ext uri="{FF2B5EF4-FFF2-40B4-BE49-F238E27FC236}">
                <a16:creationId xmlns:a16="http://schemas.microsoft.com/office/drawing/2014/main" id="{BBD84C33-E4EA-5234-5A58-46F795902624}"/>
              </a:ext>
            </a:extLst>
          </p:cNvPr>
          <p:cNvSpPr/>
          <p:nvPr/>
        </p:nvSpPr>
        <p:spPr>
          <a:xfrm>
            <a:off x="9520484" y="2362950"/>
            <a:ext cx="1959634" cy="20462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04" name="Google Shape;401;p7">
            <a:extLst>
              <a:ext uri="{FF2B5EF4-FFF2-40B4-BE49-F238E27FC236}">
                <a16:creationId xmlns:a16="http://schemas.microsoft.com/office/drawing/2014/main" id="{552981D8-50F7-4937-0E3F-BC6E730EC5DF}"/>
              </a:ext>
            </a:extLst>
          </p:cNvPr>
          <p:cNvSpPr/>
          <p:nvPr/>
        </p:nvSpPr>
        <p:spPr>
          <a:xfrm>
            <a:off x="9520484" y="2567827"/>
            <a:ext cx="1959634" cy="20462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Post Staging Cleanup</a:t>
            </a:r>
            <a:endParaRPr sz="850" b="0" i="0" u="none" strike="noStrike" cap="none">
              <a:solidFill>
                <a:srgbClr val="000000"/>
              </a:solidFill>
              <a:latin typeface="Source Sans Pro"/>
              <a:ea typeface="Source Sans Pro"/>
              <a:cs typeface="Source Sans Pro"/>
              <a:sym typeface="Source Sans Pro"/>
            </a:endParaRPr>
          </a:p>
        </p:txBody>
      </p:sp>
      <p:sp>
        <p:nvSpPr>
          <p:cNvPr id="105" name="Google Shape;401;p7">
            <a:extLst>
              <a:ext uri="{FF2B5EF4-FFF2-40B4-BE49-F238E27FC236}">
                <a16:creationId xmlns:a16="http://schemas.microsoft.com/office/drawing/2014/main" id="{7081EBAA-86A9-8CF7-28D9-CBE9738124D9}"/>
              </a:ext>
            </a:extLst>
          </p:cNvPr>
          <p:cNvSpPr/>
          <p:nvPr/>
        </p:nvSpPr>
        <p:spPr>
          <a:xfrm>
            <a:off x="9527672" y="2794269"/>
            <a:ext cx="1956040" cy="341209"/>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CC Discovery – Track Value, Complexity, Viability</a:t>
            </a:r>
            <a:endParaRPr lang="en-US" sz="850" b="0" i="0" u="none" strike="noStrike" cap="none">
              <a:solidFill>
                <a:srgbClr val="FDFFFD"/>
              </a:solidFill>
              <a:latin typeface="Source Sans Pro"/>
              <a:ea typeface="Source Sans Pro"/>
              <a:cs typeface="Source Sans Pro"/>
            </a:endParaRPr>
          </a:p>
        </p:txBody>
      </p:sp>
      <p:sp>
        <p:nvSpPr>
          <p:cNvPr id="106" name="Google Shape;413;p7">
            <a:extLst>
              <a:ext uri="{FF2B5EF4-FFF2-40B4-BE49-F238E27FC236}">
                <a16:creationId xmlns:a16="http://schemas.microsoft.com/office/drawing/2014/main" id="{303D77F6-DB63-2FBB-AA42-ABAD423B9571}"/>
              </a:ext>
            </a:extLst>
          </p:cNvPr>
          <p:cNvSpPr/>
          <p:nvPr/>
        </p:nvSpPr>
        <p:spPr>
          <a:xfrm>
            <a:off x="9523305" y="3837425"/>
            <a:ext cx="1961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Ongoing Journey Map Refinement</a:t>
            </a:r>
            <a:endParaRPr lang="en-US"/>
          </a:p>
        </p:txBody>
      </p:sp>
      <p:sp>
        <p:nvSpPr>
          <p:cNvPr id="107" name="Google Shape;413;p7">
            <a:extLst>
              <a:ext uri="{FF2B5EF4-FFF2-40B4-BE49-F238E27FC236}">
                <a16:creationId xmlns:a16="http://schemas.microsoft.com/office/drawing/2014/main" id="{0A60379C-4FFF-CD73-6CB8-5995C06FE3FB}"/>
              </a:ext>
            </a:extLst>
          </p:cNvPr>
          <p:cNvSpPr/>
          <p:nvPr/>
        </p:nvSpPr>
        <p:spPr>
          <a:xfrm>
            <a:off x="8276067" y="3837424"/>
            <a:ext cx="122840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Current State Journey Map</a:t>
            </a:r>
            <a:endParaRPr lang="en-US" sz="850">
              <a:solidFill>
                <a:srgbClr val="FDFFFD"/>
              </a:solidFill>
              <a:latin typeface="Source Sans Pro"/>
              <a:ea typeface="Source Sans Pro"/>
            </a:endParaRPr>
          </a:p>
        </p:txBody>
      </p:sp>
      <p:sp>
        <p:nvSpPr>
          <p:cNvPr id="108" name="Google Shape;401;p7">
            <a:extLst>
              <a:ext uri="{FF2B5EF4-FFF2-40B4-BE49-F238E27FC236}">
                <a16:creationId xmlns:a16="http://schemas.microsoft.com/office/drawing/2014/main" id="{AF5F9446-B049-9C9E-BC73-D65B274FF91F}"/>
              </a:ext>
            </a:extLst>
          </p:cNvPr>
          <p:cNvSpPr/>
          <p:nvPr/>
        </p:nvSpPr>
        <p:spPr>
          <a:xfrm>
            <a:off x="7982105" y="2794268"/>
            <a:ext cx="1517531" cy="341209"/>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CC Discovery</a:t>
            </a:r>
            <a:endParaRPr lang="en-US" sz="850" b="0" i="0" u="none" strike="noStrike" cap="none">
              <a:solidFill>
                <a:srgbClr val="FDFFFD"/>
              </a:solidFill>
              <a:latin typeface="Source Sans Pro"/>
              <a:ea typeface="Source Sans Pro"/>
              <a:cs typeface="Source Sans Pro"/>
            </a:endParaRPr>
          </a:p>
        </p:txBody>
      </p:sp>
      <p:sp>
        <p:nvSpPr>
          <p:cNvPr id="109" name="Google Shape;413;p7">
            <a:extLst>
              <a:ext uri="{FF2B5EF4-FFF2-40B4-BE49-F238E27FC236}">
                <a16:creationId xmlns:a16="http://schemas.microsoft.com/office/drawing/2014/main" id="{6E292932-316D-6000-7BD6-52E1C382C2BC}"/>
              </a:ext>
            </a:extLst>
          </p:cNvPr>
          <p:cNvSpPr/>
          <p:nvPr/>
        </p:nvSpPr>
        <p:spPr>
          <a:xfrm>
            <a:off x="8031652" y="3535499"/>
            <a:ext cx="146922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Stakeholder Interviews</a:t>
            </a:r>
            <a:endParaRPr lang="en-US"/>
          </a:p>
        </p:txBody>
      </p:sp>
    </p:spTree>
    <p:extLst>
      <p:ext uri="{BB962C8B-B14F-4D97-AF65-F5344CB8AC3E}">
        <p14:creationId xmlns:p14="http://schemas.microsoft.com/office/powerpoint/2010/main" val="10898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41868" y="3054671"/>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52" name="Google Shape;852;p24"/>
          <p:cNvSpPr txBox="1">
            <a:spLocks noGrp="1"/>
          </p:cNvSpPr>
          <p:nvPr>
            <p:ph type="body" idx="1"/>
          </p:nvPr>
        </p:nvSpPr>
        <p:spPr>
          <a:xfrm>
            <a:off x="341868" y="2640272"/>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5 DEMO</a:t>
            </a:r>
            <a:endParaRPr/>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graphicFrame>
        <p:nvGraphicFramePr>
          <p:cNvPr id="858" name="Google Shape;858;p25"/>
          <p:cNvGraphicFramePr/>
          <p:nvPr>
            <p:extLst>
              <p:ext uri="{D42A27DB-BD31-4B8C-83A1-F6EECF244321}">
                <p14:modId xmlns:p14="http://schemas.microsoft.com/office/powerpoint/2010/main" val="3031332032"/>
              </p:ext>
            </p:extLst>
          </p:nvPr>
        </p:nvGraphicFramePr>
        <p:xfrm>
          <a:off x="6981707" y="1398809"/>
          <a:ext cx="4742782" cy="5008870"/>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3592879">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a:solidFill>
                            <a:schemeClr val="dk1"/>
                          </a:solidFill>
                          <a:latin typeface="PT Serif"/>
                          <a:ea typeface="PT Serif"/>
                          <a:cs typeface="PT Serif"/>
                          <a:sym typeface="PT Serif"/>
                        </a:rPr>
                        <a:t>Velocity details</a:t>
                      </a:r>
                      <a:endParaRPr/>
                    </a:p>
                    <a:p>
                      <a:pPr marL="171450" marR="0" lvl="0" indent="-171450" algn="l" rtl="0">
                        <a:spcBef>
                          <a:spcPts val="10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Velocity estimated in story points, using Fibonacci</a:t>
                      </a:r>
                      <a:endParaRPr/>
                    </a:p>
                    <a:p>
                      <a:pPr marL="171450" marR="0" lvl="0" indent="-171450" algn="l">
                        <a:spcBef>
                          <a:spcPts val="1000"/>
                        </a:spcBef>
                        <a:spcAft>
                          <a:spcPts val="0"/>
                        </a:spcAft>
                        <a:buClr>
                          <a:srgbClr val="0071BF"/>
                        </a:buClr>
                        <a:buSzPts val="960"/>
                        <a:buFont typeface="Noto Sans Symbols"/>
                        <a:buChar char="▪"/>
                      </a:pPr>
                      <a:r>
                        <a:rPr lang="en-US" sz="1200" b="0">
                          <a:solidFill>
                            <a:schemeClr val="dk2"/>
                          </a:solidFill>
                          <a:latin typeface="Source Sans Pro"/>
                          <a:ea typeface="Source Sans Pro"/>
                        </a:rPr>
                        <a:t>Velocity in Sprint 5 accounted for 10 team members</a:t>
                      </a:r>
                      <a:endParaRPr lang="en-US" sz="1200" b="0">
                        <a:solidFill>
                          <a:schemeClr val="dk2"/>
                        </a:solidFill>
                        <a:latin typeface="Source Sans Pro"/>
                        <a:ea typeface="Source Sans Pro"/>
                        <a:cs typeface="Source Sans Pro"/>
                      </a:endParaRPr>
                    </a:p>
                    <a:p>
                      <a:pPr marL="171450" marR="0" lvl="3" indent="-171450" algn="l">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cs typeface="Source Sans Pro"/>
                        </a:rPr>
                        <a:t>75 total story points were completed;  Team committed to 67 </a:t>
                      </a:r>
                      <a:r>
                        <a:rPr lang="en-US" sz="1200" b="0">
                          <a:solidFill>
                            <a:schemeClr val="dk2"/>
                          </a:solidFill>
                          <a:latin typeface="Source Sans Pro"/>
                          <a:ea typeface="Source Sans Pro"/>
                          <a:cs typeface="Source Sans Pro"/>
                          <a:sym typeface="Source Sans Pro"/>
                        </a:rPr>
                        <a:t>story points</a:t>
                      </a:r>
                      <a:r>
                        <a:rPr lang="en-US" sz="1200" b="0">
                          <a:solidFill>
                            <a:schemeClr val="dk2"/>
                          </a:solidFill>
                          <a:latin typeface="Source Sans Pro"/>
                          <a:ea typeface="Source Sans Pro"/>
                          <a:cs typeface="Source Sans Pro"/>
                        </a:rPr>
                        <a:t> </a:t>
                      </a:r>
                      <a:r>
                        <a:rPr lang="en-US" sz="1200" b="0">
                          <a:solidFill>
                            <a:schemeClr val="dk2"/>
                          </a:solidFill>
                          <a:latin typeface="Source Sans Pro"/>
                          <a:ea typeface="Source Sans Pro"/>
                          <a:cs typeface="Source Sans Pro"/>
                          <a:sym typeface="Source Sans Pro"/>
                        </a:rPr>
                        <a:t> at beginning of the sprint, 9 were blocked, 8 no longer relevant, and 25 additional story points added</a:t>
                      </a:r>
                      <a:r>
                        <a:rPr lang="en-US" sz="1200" b="0">
                          <a:solidFill>
                            <a:schemeClr val="dk2"/>
                          </a:solidFill>
                          <a:latin typeface="Source Sans Pro"/>
                          <a:ea typeface="Source Sans Pro"/>
                          <a:cs typeface="Source Sans Pro"/>
                        </a:rPr>
                        <a:t>. </a:t>
                      </a:r>
                      <a:endParaRPr lang="en-US" sz="1200" b="0" i="0" u="none" strike="noStrike" cap="none">
                        <a:solidFill>
                          <a:schemeClr val="dk2"/>
                        </a:solidFill>
                        <a:latin typeface="Source Sans Pro"/>
                        <a:ea typeface="Source Sans Pro"/>
                        <a:cs typeface="Calibri"/>
                        <a:sym typeface="Arial"/>
                      </a:endParaRP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9 story point blocked due to postponement of staging review and have been added to next sprint work </a:t>
                      </a: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8 story points were removed due to being superseded / enveloped by other stories </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25 story points were added with two stories brought forward due to tech capacity (5), three stories were added midcycle by business owner request (7), three stories were created midcycle after receiving new knowledge in accessibility discovery and developing community care exploration (12), and one story was added for platform offboarding (1).</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All collaboration cycle events were not assigned story points</a:t>
                      </a:r>
                    </a:p>
                    <a:p>
                      <a:pPr marL="177800" marR="0" lvl="0" indent="0" algn="l" rtl="0">
                        <a:spcBef>
                          <a:spcPts val="600"/>
                        </a:spcBef>
                        <a:spcAft>
                          <a:spcPts val="0"/>
                        </a:spcAft>
                        <a:buClr>
                          <a:srgbClr val="0071BF"/>
                        </a:buClr>
                        <a:buSzPts val="960"/>
                        <a:buFont typeface="Noto Sans Symbols"/>
                        <a:buNone/>
                      </a:pPr>
                      <a:endParaRPr lang="en-US" sz="1200" b="0">
                        <a:solidFill>
                          <a:schemeClr val="dk2"/>
                        </a:solidFill>
                        <a:latin typeface="Source Sans Pro"/>
                        <a:ea typeface="Source Sans Pro"/>
                      </a:endParaRPr>
                    </a:p>
                    <a:p>
                      <a:pPr marL="177800" marR="0" lvl="0" indent="0" algn="l" rtl="0">
                        <a:spcBef>
                          <a:spcPts val="600"/>
                        </a:spcBef>
                        <a:spcAft>
                          <a:spcPts val="0"/>
                        </a:spcAft>
                        <a:buClr>
                          <a:srgbClr val="0071BF"/>
                        </a:buClr>
                        <a:buSzPts val="960"/>
                        <a:buFont typeface="Noto Sans Symbols"/>
                        <a:buNone/>
                      </a:pPr>
                      <a:r>
                        <a:rPr lang="en-US" sz="1100" b="0" i="1">
                          <a:solidFill>
                            <a:schemeClr val="dk2"/>
                          </a:solidFill>
                          <a:latin typeface="Source Sans Pro"/>
                          <a:ea typeface="Source Sans Pro"/>
                        </a:rPr>
                        <a:t>* 9 story points are not accounted for in deliverables slides (24-26); VA platform onboarding /offboarding (6), collaboration cycle feedback Mural (3)</a:t>
                      </a: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32</a:t>
            </a:fld>
            <a:endParaRPr sz="120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Appendix</a:t>
            </a:r>
            <a:endParaRPr sz="1800">
              <a:solidFill>
                <a:schemeClr val="dk1"/>
              </a:solidFill>
              <a:latin typeface="Calibri"/>
              <a:ea typeface="Calibri"/>
              <a:cs typeface="Calibri"/>
              <a:sym typeface="Calibri"/>
            </a:endParaRPr>
          </a:p>
        </p:txBody>
      </p:sp>
      <p:sp>
        <p:nvSpPr>
          <p:cNvPr id="861" name="Google Shape;861;p2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 Sprint 5 Demo</a:t>
            </a:r>
            <a:endParaRPr sz="1200">
              <a:solidFill>
                <a:srgbClr val="747C74"/>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1095-B Sprint team velocity</a:t>
            </a:r>
            <a:endParaRPr/>
          </a:p>
        </p:txBody>
      </p:sp>
      <p:pic>
        <p:nvPicPr>
          <p:cNvPr id="3" name="Picture 2">
            <a:extLst>
              <a:ext uri="{FF2B5EF4-FFF2-40B4-BE49-F238E27FC236}">
                <a16:creationId xmlns:a16="http://schemas.microsoft.com/office/drawing/2014/main" id="{BF51D7E1-305B-471D-B2E7-58EAE7B022E5}"/>
              </a:ext>
            </a:extLst>
          </p:cNvPr>
          <p:cNvPicPr>
            <a:picLocks noChangeAspect="1"/>
          </p:cNvPicPr>
          <p:nvPr/>
        </p:nvPicPr>
        <p:blipFill>
          <a:blip r:embed="rId3"/>
          <a:stretch>
            <a:fillRect/>
          </a:stretch>
        </p:blipFill>
        <p:spPr>
          <a:xfrm>
            <a:off x="312812" y="2658980"/>
            <a:ext cx="6040116" cy="3162782"/>
          </a:xfrm>
          <a:prstGeom prst="rect">
            <a:avLst/>
          </a:prstGeom>
          <a:ln>
            <a:noFill/>
          </a:ln>
        </p:spPr>
      </p:pic>
      <p:sp>
        <p:nvSpPr>
          <p:cNvPr id="863" name="Google Shape;863;p25"/>
          <p:cNvSpPr/>
          <p:nvPr/>
        </p:nvSpPr>
        <p:spPr>
          <a:xfrm>
            <a:off x="5275984" y="3286421"/>
            <a:ext cx="925815" cy="1885857"/>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64" name="Google Shape;864;p25"/>
          <p:cNvCxnSpPr>
            <a:cxnSpLocks/>
          </p:cNvCxnSpPr>
          <p:nvPr/>
        </p:nvCxnSpPr>
        <p:spPr>
          <a:xfrm flipV="1">
            <a:off x="6201799" y="1617403"/>
            <a:ext cx="798749" cy="1669018"/>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a:t>
            </a:r>
            <a:endParaRPr/>
          </a:p>
        </p:txBody>
      </p:sp>
      <p:sp>
        <p:nvSpPr>
          <p:cNvPr id="927" name="Google Shape;927;p28"/>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dirty="0">
                <a:solidFill>
                  <a:srgbClr val="8F8F8F"/>
                </a:solidFill>
                <a:latin typeface="Source Sans Pro"/>
                <a:ea typeface="Source Sans Pro"/>
                <a:cs typeface="Source Sans Pro"/>
                <a:sym typeface="Source Sans Pro"/>
              </a:rPr>
              <a:t>33</a:t>
            </a:fld>
            <a:endParaRPr sz="1200">
              <a:solidFill>
                <a:srgbClr val="8F8F8F"/>
              </a:solidFill>
              <a:latin typeface="Source Sans Pro"/>
              <a:ea typeface="Source Sans Pro"/>
              <a:cs typeface="Source Sans Pro"/>
              <a:sym typeface="Source Sans Pro"/>
            </a:endParaRPr>
          </a:p>
        </p:txBody>
      </p:sp>
      <p:sp>
        <p:nvSpPr>
          <p:cNvPr id="928" name="Google Shape;928;p2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Appendix</a:t>
            </a:r>
            <a:endParaRPr sz="1200">
              <a:solidFill>
                <a:schemeClr val="dk1"/>
              </a:solidFill>
              <a:latin typeface="Calibri"/>
              <a:ea typeface="Calibri"/>
              <a:cs typeface="Calibri"/>
              <a:sym typeface="Calibri"/>
            </a:endParaRPr>
          </a:p>
        </p:txBody>
      </p:sp>
      <p:sp>
        <p:nvSpPr>
          <p:cNvPr id="929" name="Google Shape;929;p28"/>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04-05 Sprint 5 Demo</a:t>
            </a:r>
            <a:endParaRPr sz="1200">
              <a:solidFill>
                <a:srgbClr val="747C74"/>
              </a:solidFill>
              <a:latin typeface="Calibri"/>
              <a:ea typeface="Calibri"/>
              <a:cs typeface="Calibri"/>
              <a:sym typeface="Calibri"/>
            </a:endParaRPr>
          </a:p>
        </p:txBody>
      </p:sp>
      <p:graphicFrame>
        <p:nvGraphicFramePr>
          <p:cNvPr id="930" name="Google Shape;930;p28"/>
          <p:cNvGraphicFramePr/>
          <p:nvPr>
            <p:extLst>
              <p:ext uri="{D42A27DB-BD31-4B8C-83A1-F6EECF244321}">
                <p14:modId xmlns:p14="http://schemas.microsoft.com/office/powerpoint/2010/main" val="1339822421"/>
              </p:ext>
            </p:extLst>
          </p:nvPr>
        </p:nvGraphicFramePr>
        <p:xfrm>
          <a:off x="419074" y="1266309"/>
          <a:ext cx="11353799" cy="5928280"/>
        </p:xfrm>
        <a:graphic>
          <a:graphicData uri="http://schemas.openxmlformats.org/drawingml/2006/table">
            <a:tbl>
              <a:tblPr>
                <a:noFill/>
                <a:tableStyleId>{1F4BC13E-62C9-4DB2-9D77-78E559E1D0AC}</a:tableStyleId>
              </a:tblPr>
              <a:tblGrid>
                <a:gridCol w="3425512">
                  <a:extLst>
                    <a:ext uri="{9D8B030D-6E8A-4147-A177-3AD203B41FA5}">
                      <a16:colId xmlns:a16="http://schemas.microsoft.com/office/drawing/2014/main" val="20000"/>
                    </a:ext>
                  </a:extLst>
                </a:gridCol>
                <a:gridCol w="3805879">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6">
                  <a:extLst>
                    <a:ext uri="{9D8B030D-6E8A-4147-A177-3AD203B41FA5}">
                      <a16:colId xmlns:a16="http://schemas.microsoft.com/office/drawing/2014/main" val="20003"/>
                    </a:ext>
                  </a:extLst>
                </a:gridCol>
                <a:gridCol w="560702">
                  <a:extLst>
                    <a:ext uri="{9D8B030D-6E8A-4147-A177-3AD203B41FA5}">
                      <a16:colId xmlns:a16="http://schemas.microsoft.com/office/drawing/2014/main" val="20004"/>
                    </a:ext>
                  </a:extLst>
                </a:gridCol>
                <a:gridCol w="2330055">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extLst>
                  <a:ext uri="{0D108BD9-81ED-4DB2-BD59-A6C34878D82A}">
                    <a16:rowId xmlns:a16="http://schemas.microsoft.com/office/drawing/2014/main" val="2653591679"/>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70770848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674001478"/>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15879852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extLst>
                  <a:ext uri="{0D108BD9-81ED-4DB2-BD59-A6C34878D82A}">
                    <a16:rowId xmlns:a16="http://schemas.microsoft.com/office/drawing/2014/main" val="152309680"/>
                  </a:ext>
                </a:extLst>
              </a:tr>
              <a:tr h="395975">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4">
                      <a:solidFill>
                        <a:schemeClr val="tx1"/>
                      </a:solidFill>
                    </a:lnT>
                    <a:lnB w="12700">
                      <a:solidFill>
                        <a:schemeClr val="tx1"/>
                      </a:solidFill>
                    </a:lnB>
                  </a:tcPr>
                </a:tc>
                <a:extLst>
                  <a:ext uri="{0D108BD9-81ED-4DB2-BD59-A6C34878D82A}">
                    <a16:rowId xmlns:a16="http://schemas.microsoft.com/office/drawing/2014/main" val="912855546"/>
                  </a:ext>
                </a:extLst>
              </a:tr>
            </a:tbl>
          </a:graphicData>
        </a:graphic>
      </p:graphicFrame>
      <p:sp>
        <p:nvSpPr>
          <p:cNvPr id="931" name="Google Shape;931;p28"/>
          <p:cNvSpPr txBox="1"/>
          <p:nvPr/>
        </p:nvSpPr>
        <p:spPr>
          <a:xfrm>
            <a:off x="341923" y="1021795"/>
            <a:ext cx="6233031" cy="307777"/>
          </a:xfrm>
          <a:prstGeom prst="rect">
            <a:avLst/>
          </a:prstGeom>
          <a:noFill/>
          <a:ln>
            <a:noFill/>
          </a:ln>
        </p:spPr>
        <p:txBody>
          <a:bodyPr spcFirstLastPara="1" wrap="square" lIns="91425" tIns="45700" rIns="91425" bIns="45700" anchor="t" anchorCtr="0">
            <a:spAutoFit/>
          </a:bodyPr>
          <a:lstStyle/>
          <a:p>
            <a:pPr>
              <a:buClr>
                <a:srgbClr val="575757"/>
              </a:buClr>
              <a:buSzPts val="1400"/>
            </a:pPr>
            <a:r>
              <a:rPr lang="en-US" sz="1400" u="none" strike="noStrike" cap="none">
                <a:solidFill>
                  <a:srgbClr val="575757"/>
                </a:solidFill>
                <a:latin typeface="PT Serif"/>
                <a:ea typeface="PT Serif"/>
                <a:cs typeface="PT Serif"/>
                <a:sym typeface="PT Serif"/>
              </a:rPr>
              <a:t>Submitted as part of the Monthly Report </a:t>
            </a:r>
            <a:r>
              <a:rPr lang="en-US">
                <a:solidFill>
                  <a:srgbClr val="575757"/>
                </a:solidFill>
                <a:latin typeface="PT Serif"/>
                <a:ea typeface="PT Serif"/>
                <a:cs typeface="PT Serif"/>
                <a:sym typeface="PT Serif"/>
              </a:rPr>
              <a:t>for March</a:t>
            </a:r>
            <a:endParaRPr lang="en-US" sz="1800">
              <a:solidFill>
                <a:srgbClr val="575757"/>
              </a:solidFill>
              <a:latin typeface="PT Serif"/>
              <a:ea typeface="PT Serif"/>
              <a:cs typeface="PT Serif"/>
              <a:sym typeface="PT Serif"/>
            </a:endParaRPr>
          </a:p>
        </p:txBody>
      </p:sp>
      <p:grpSp>
        <p:nvGrpSpPr>
          <p:cNvPr id="932" name="Google Shape;932;p28"/>
          <p:cNvGrpSpPr/>
          <p:nvPr/>
        </p:nvGrpSpPr>
        <p:grpSpPr>
          <a:xfrm>
            <a:off x="419100" y="1427054"/>
            <a:ext cx="11353099" cy="230697"/>
            <a:chOff x="419100" y="1737020"/>
            <a:chExt cx="11353099" cy="230697"/>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37020"/>
              <a:ext cx="1147219" cy="0"/>
            </a:xfrm>
            <a:prstGeom prst="straightConnector1">
              <a:avLst/>
            </a:prstGeom>
            <a:noFill/>
            <a:ln w="12700" cap="flat" cmpd="sng">
              <a:solidFill>
                <a:schemeClr val="tx1"/>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13" name="Oval 12">
            <a:extLst>
              <a:ext uri="{FF2B5EF4-FFF2-40B4-BE49-F238E27FC236}">
                <a16:creationId xmlns:a16="http://schemas.microsoft.com/office/drawing/2014/main" id="{CBBF7C82-D0BF-483D-8655-9680C99D1D18}"/>
              </a:ext>
            </a:extLst>
          </p:cNvPr>
          <p:cNvSpPr/>
          <p:nvPr/>
        </p:nvSpPr>
        <p:spPr>
          <a:xfrm>
            <a:off x="9081577" y="2536071"/>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86888D-8676-4954-B3CA-7563A7A86788}"/>
              </a:ext>
            </a:extLst>
          </p:cNvPr>
          <p:cNvSpPr/>
          <p:nvPr/>
        </p:nvSpPr>
        <p:spPr>
          <a:xfrm>
            <a:off x="9081575" y="510844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6373D0D-F98D-4606-BC07-084849BDE347}"/>
              </a:ext>
            </a:extLst>
          </p:cNvPr>
          <p:cNvSpPr/>
          <p:nvPr/>
        </p:nvSpPr>
        <p:spPr>
          <a:xfrm>
            <a:off x="9081574" y="186671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D271066-DA07-4647-B209-7C3919DF3ECC}"/>
              </a:ext>
            </a:extLst>
          </p:cNvPr>
          <p:cNvSpPr/>
          <p:nvPr/>
        </p:nvSpPr>
        <p:spPr>
          <a:xfrm>
            <a:off x="9081573" y="3429462"/>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C092FA4-92F1-452C-973C-C91F4DCFAD78}"/>
              </a:ext>
            </a:extLst>
          </p:cNvPr>
          <p:cNvSpPr/>
          <p:nvPr/>
        </p:nvSpPr>
        <p:spPr>
          <a:xfrm>
            <a:off x="9081576" y="5932782"/>
            <a:ext cx="176721" cy="183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B2456FF-B645-463D-855D-7AC4CB451808}"/>
              </a:ext>
            </a:extLst>
          </p:cNvPr>
          <p:cNvSpPr txBox="1"/>
          <p:nvPr/>
        </p:nvSpPr>
        <p:spPr>
          <a:xfrm>
            <a:off x="7747353" y="741799"/>
            <a:ext cx="3522588" cy="307777"/>
          </a:xfrm>
          <a:prstGeom prst="rect">
            <a:avLst/>
          </a:prstGeom>
          <a:solidFill>
            <a:srgbClr val="FFFF00"/>
          </a:solidFill>
        </p:spPr>
        <p:txBody>
          <a:bodyPr wrap="square" lIns="91440" tIns="45720" rIns="91440" bIns="45720" rtlCol="0" anchor="t">
            <a:spAutoFit/>
          </a:bodyPr>
          <a:lstStyle/>
          <a:p>
            <a:r>
              <a:rPr lang="en-US"/>
              <a:t>Munish to update</a:t>
            </a:r>
          </a:p>
        </p:txBody>
      </p:sp>
      <p:sp>
        <p:nvSpPr>
          <p:cNvPr id="22" name="Oval 21">
            <a:extLst>
              <a:ext uri="{FF2B5EF4-FFF2-40B4-BE49-F238E27FC236}">
                <a16:creationId xmlns:a16="http://schemas.microsoft.com/office/drawing/2014/main" id="{1D044FAD-B4AA-1AFD-293A-8E712C11FEC4}"/>
              </a:ext>
            </a:extLst>
          </p:cNvPr>
          <p:cNvSpPr/>
          <p:nvPr/>
        </p:nvSpPr>
        <p:spPr>
          <a:xfrm>
            <a:off x="9081573" y="4235850"/>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Roadmap overview</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cxnSp>
        <p:nvCxnSpPr>
          <p:cNvPr id="266" name="Google Shape;266;p4"/>
          <p:cNvCxnSpPr/>
          <p:nvPr/>
        </p:nvCxnSpPr>
        <p:spPr>
          <a:xfrm>
            <a:off x="1360982" y="2495550"/>
            <a:ext cx="3581400" cy="7257"/>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p:nvPr/>
        </p:nvCxnSpPr>
        <p:spPr>
          <a:xfrm>
            <a:off x="4991368"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136490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76732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16973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57215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97457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337698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77940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18182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1362550"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2099771"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3077871"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779640"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58423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98665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538907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79149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679648"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727836" y="3311798"/>
            <a:ext cx="689588" cy="24019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1364903"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429120"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429120"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429120"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429120"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619390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59632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99874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740115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6458879" y="3318148"/>
            <a:ext cx="709687" cy="240192"/>
          </a:xfrm>
          <a:prstGeom prst="rect">
            <a:avLst/>
          </a:prstGeom>
          <a:solidFill>
            <a:schemeClr val="accent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96" name="Google Shape;296;p4"/>
          <p:cNvSpPr txBox="1"/>
          <p:nvPr/>
        </p:nvSpPr>
        <p:spPr>
          <a:xfrm>
            <a:off x="7215219" y="3324497"/>
            <a:ext cx="823894" cy="233843"/>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Apr</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80357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20599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60840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01082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41324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81566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21807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62049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102291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142532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8080568" y="3318148"/>
            <a:ext cx="803143"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8930364" y="3318148"/>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9746808"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647770"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1" name="Google Shape;311;p4"/>
          <p:cNvSpPr txBox="1"/>
          <p:nvPr/>
        </p:nvSpPr>
        <p:spPr>
          <a:xfrm>
            <a:off x="5185647" y="4475667"/>
            <a:ext cx="2215511"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lt1"/>
                </a:solidFill>
                <a:latin typeface="Source Sans Pro"/>
                <a:ea typeface="Source Sans Pro"/>
                <a:cs typeface="Source Sans Pro"/>
                <a:sym typeface="Source Sans Pro"/>
              </a:rPr>
              <a:t>1095-B Form</a:t>
            </a:r>
            <a:endParaRPr sz="1200" b="1" i="0" u="none" strike="noStrike" cap="none">
              <a:solidFill>
                <a:schemeClr val="lt1"/>
              </a:solidFill>
              <a:latin typeface="Source Sans Pro"/>
              <a:ea typeface="Source Sans Pro"/>
              <a:cs typeface="Source Sans Pro"/>
              <a:sym typeface="Source Sans Pro"/>
            </a:endParaRPr>
          </a:p>
        </p:txBody>
      </p:sp>
      <p:sp>
        <p:nvSpPr>
          <p:cNvPr id="312" name="Google Shape;312;p4"/>
          <p:cNvSpPr txBox="1"/>
          <p:nvPr/>
        </p:nvSpPr>
        <p:spPr>
          <a:xfrm>
            <a:off x="6696443" y="5053705"/>
            <a:ext cx="1107132" cy="615513"/>
          </a:xfrm>
          <a:prstGeom prst="rect">
            <a:avLst/>
          </a:prstGeom>
          <a:solidFill>
            <a:schemeClr val="accent6"/>
          </a:solidFill>
          <a:ln>
            <a:noFill/>
          </a:ln>
        </p:spPr>
        <p:txBody>
          <a:bodyPr spcFirstLastPara="1" wrap="square" lIns="121900" tIns="121900" rIns="121900" bIns="121900" anchor="t" anchorCtr="0">
            <a:spAutoFit/>
          </a:bodyPr>
          <a:lstStyle/>
          <a:p>
            <a:pPr>
              <a:buSzPts val="900"/>
            </a:pPr>
            <a:r>
              <a:rPr lang="en-US" sz="1200" b="1">
                <a:solidFill>
                  <a:schemeClr val="dk2"/>
                </a:solidFill>
                <a:latin typeface="Source Sans Pro"/>
                <a:ea typeface="Source Sans Pro"/>
                <a:cs typeface="Source Sans Pro"/>
                <a:sym typeface="Source Sans Pro"/>
              </a:rPr>
              <a:t>Community Care</a:t>
            </a:r>
            <a:endParaRPr lang="en-US" sz="1200" b="1" i="0" u="none" strike="noStrike" cap="none">
              <a:solidFill>
                <a:schemeClr val="dk2"/>
              </a:solidFill>
              <a:latin typeface="Source Sans Pro"/>
              <a:ea typeface="Source Sans Pro"/>
              <a:cs typeface="Source Sans Pro"/>
            </a:endParaRPr>
          </a:p>
        </p:txBody>
      </p:sp>
      <p:sp>
        <p:nvSpPr>
          <p:cNvPr id="313" name="Google Shape;313;p4"/>
          <p:cNvSpPr txBox="1"/>
          <p:nvPr/>
        </p:nvSpPr>
        <p:spPr>
          <a:xfrm>
            <a:off x="4918343"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4" name="Google Shape;314;p4"/>
          <p:cNvSpPr txBox="1"/>
          <p:nvPr/>
        </p:nvSpPr>
        <p:spPr>
          <a:xfrm>
            <a:off x="1262556"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6689755" y="1729614"/>
            <a:ext cx="1365250" cy="4489943"/>
            <a:chOff x="5416154" y="1278331"/>
            <a:chExt cx="1365250" cy="4489943"/>
          </a:xfrm>
        </p:grpSpPr>
        <p:cxnSp>
          <p:nvCxnSpPr>
            <p:cNvPr id="316" name="Google Shape;31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5416154" y="1278331"/>
              <a:ext cx="1365250" cy="511599"/>
              <a:chOff x="5536804" y="1310081"/>
              <a:chExt cx="1365250" cy="511599"/>
            </a:xfrm>
          </p:grpSpPr>
          <p:sp>
            <p:nvSpPr>
              <p:cNvPr id="318" name="Google Shape;318;p4"/>
              <p:cNvSpPr/>
              <p:nvPr/>
            </p:nvSpPr>
            <p:spPr>
              <a:xfrm>
                <a:off x="5536804" y="1310081"/>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Source Sans Pro"/>
                  <a:buNone/>
                </a:pPr>
                <a:r>
                  <a:rPr lang="en-US" sz="1400" b="0" i="0" u="none" strike="noStrike" cap="none">
                    <a:solidFill>
                      <a:schemeClr val="dk1"/>
                    </a:solidFill>
                    <a:latin typeface="Source Sans Pro"/>
                    <a:ea typeface="Source Sans Pro"/>
                    <a:cs typeface="Source Sans Pro"/>
                    <a:sym typeface="Source Sans Pro"/>
                  </a:rPr>
                  <a:t>We are here</a:t>
                </a:r>
                <a:endParaRPr sz="1400" b="0" i="0" u="none" strike="noStrike" cap="none">
                  <a:solidFill>
                    <a:schemeClr val="dk1"/>
                  </a:solidFill>
                  <a:latin typeface="Arial"/>
                  <a:ea typeface="Arial"/>
                  <a:cs typeface="Arial"/>
                  <a:sym typeface="Arial"/>
                </a:endParaRPr>
              </a:p>
            </p:txBody>
          </p:sp>
          <p:sp>
            <p:nvSpPr>
              <p:cNvPr id="319" name="Google Shape;319;p4"/>
              <p:cNvSpPr/>
              <p:nvPr/>
            </p:nvSpPr>
            <p:spPr>
              <a:xfrm rot="10800000">
                <a:off x="6140083" y="1692246"/>
                <a:ext cx="134467" cy="129434"/>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60" name="Google Shape;312;p4">
            <a:extLst>
              <a:ext uri="{FF2B5EF4-FFF2-40B4-BE49-F238E27FC236}">
                <a16:creationId xmlns:a16="http://schemas.microsoft.com/office/drawing/2014/main" id="{95952E1E-7F78-EB4E-C8DB-6C613AD4FCEC}"/>
              </a:ext>
            </a:extLst>
          </p:cNvPr>
          <p:cNvSpPr txBox="1"/>
          <p:nvPr/>
        </p:nvSpPr>
        <p:spPr>
          <a:xfrm>
            <a:off x="7399639" y="5788710"/>
            <a:ext cx="4079650" cy="430847"/>
          </a:xfrm>
          <a:prstGeom prst="rect">
            <a:avLst/>
          </a:prstGeom>
          <a:solidFill>
            <a:schemeClr val="accent6"/>
          </a:solidFill>
          <a:ln>
            <a:noFill/>
          </a:ln>
        </p:spPr>
        <p:txBody>
          <a:bodyPr spcFirstLastPara="1" wrap="square" lIns="121900" tIns="121900" rIns="121900" bIns="121900" anchor="t" anchorCtr="0">
            <a:spAutoFit/>
          </a:bodyPr>
          <a:lstStyle/>
          <a:p>
            <a:r>
              <a:rPr lang="en-US" sz="1200" b="1">
                <a:solidFill>
                  <a:schemeClr val="dk2"/>
                </a:solidFill>
                <a:latin typeface="Source Sans Pro"/>
                <a:ea typeface="Source Sans Pro"/>
                <a:sym typeface="Source Sans Pro"/>
              </a:rPr>
              <a:t>After Visit Summary</a:t>
            </a:r>
            <a:endParaRPr lang="en-US"/>
          </a:p>
        </p:txBody>
      </p:sp>
      <p:sp>
        <p:nvSpPr>
          <p:cNvPr id="61" name="Google Shape;311;p4">
            <a:extLst>
              <a:ext uri="{FF2B5EF4-FFF2-40B4-BE49-F238E27FC236}">
                <a16:creationId xmlns:a16="http://schemas.microsoft.com/office/drawing/2014/main" id="{C51DA092-9C64-E1F6-D5F1-DF5C36135B45}"/>
              </a:ext>
            </a:extLst>
          </p:cNvPr>
          <p:cNvSpPr txBox="1"/>
          <p:nvPr/>
        </p:nvSpPr>
        <p:spPr>
          <a:xfrm>
            <a:off x="7375472" y="4475667"/>
            <a:ext cx="4227782" cy="458547"/>
          </a:xfrm>
          <a:prstGeom prst="rect">
            <a:avLst/>
          </a:prstGeom>
          <a:solidFill>
            <a:srgbClr val="0365B9">
              <a:alpha val="32000"/>
            </a:srgbClr>
          </a:solidFill>
          <a:ln>
            <a:noFill/>
          </a:ln>
        </p:spPr>
        <p:txBody>
          <a:bodyPr spcFirstLastPara="1" wrap="square" lIns="121900" tIns="121900" rIns="121900" bIns="121900" anchor="t" anchorCtr="0">
            <a:spAutoFit/>
          </a:bodyPr>
          <a:lstStyle/>
          <a:p>
            <a:pPr>
              <a:lnSpc>
                <a:spcPct val="115000"/>
              </a:lnSpc>
              <a:buClr>
                <a:schemeClr val="lt1"/>
              </a:buClr>
              <a:buSzPts val="1200"/>
              <a:buFont typeface="Source Sans Pro"/>
            </a:pPr>
            <a:r>
              <a:rPr lang="en-US" sz="1200" b="1">
                <a:solidFill>
                  <a:schemeClr val="tx1">
                    <a:lumMod val="50000"/>
                    <a:lumOff val="50000"/>
                  </a:schemeClr>
                </a:solidFill>
                <a:latin typeface="Source Sans Pro"/>
                <a:ea typeface="Source Sans Pro"/>
                <a:cs typeface="Source Sans Pro"/>
              </a:rPr>
              <a:t>Follow ups as needed</a:t>
            </a:r>
            <a:endParaRPr lang="en-US" sz="1200" b="1" i="0" u="none" strike="noStrike" cap="none">
              <a:solidFill>
                <a:schemeClr val="tx1">
                  <a:lumMod val="50000"/>
                  <a:lumOff val="50000"/>
                </a:schemeClr>
              </a:solidFill>
              <a:latin typeface="Source Sans Pro"/>
              <a:ea typeface="Source Sans Pro"/>
              <a:cs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1"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3" name="Google Shape;343;p7"/>
          <p:cNvSpPr/>
          <p:nvPr/>
        </p:nvSpPr>
        <p:spPr>
          <a:xfrm>
            <a:off x="9541417" y="1755202"/>
            <a:ext cx="1942295" cy="4472388"/>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Current Workplan</a:t>
            </a: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58" name="Google Shape;358;p7"/>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02/09 – 02/16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248056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02/16 – 02/23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352567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461620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676019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567722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6" name="Google Shape;366;p7"/>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7" name="Google Shape;367;p7"/>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759451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1" name="Google Shape;371;p7"/>
          <p:cNvSpPr/>
          <p:nvPr/>
        </p:nvSpPr>
        <p:spPr>
          <a:xfrm>
            <a:off x="136221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7560852" y="4852637"/>
            <a:ext cx="3903358"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SzPts val="900"/>
              <a:buFont typeface="PT Serif"/>
            </a:pPr>
            <a:r>
              <a:rPr lang="en-US" sz="850">
                <a:solidFill>
                  <a:schemeClr val="accent1"/>
                </a:solidFill>
                <a:latin typeface="Source Sans Pro"/>
                <a:ea typeface="Source Sans Pro"/>
                <a:sym typeface="Source Sans Pro"/>
              </a:rPr>
              <a:t>1095-B Test &amp; Refine</a:t>
            </a:r>
            <a:endParaRPr lang="en-US" sz="850">
              <a:solidFill>
                <a:schemeClr val="accent1"/>
              </a:solidFill>
              <a:latin typeface="Source Sans Pro"/>
              <a:ea typeface="Source Sans Pro"/>
            </a:endParaRPr>
          </a:p>
        </p:txBody>
      </p:sp>
      <p:sp>
        <p:nvSpPr>
          <p:cNvPr id="376" name="Google Shape;376;p7"/>
          <p:cNvSpPr/>
          <p:nvPr/>
        </p:nvSpPr>
        <p:spPr>
          <a:xfrm>
            <a:off x="352223"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340765"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160977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448686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183332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461037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4" name="Google Shape;384;p7"/>
          <p:cNvSpPr/>
          <p:nvPr/>
        </p:nvSpPr>
        <p:spPr>
          <a:xfrm>
            <a:off x="352223"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7">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8">
            <a:alphaModFix/>
          </a:blip>
          <a:srcRect/>
          <a:stretch/>
        </p:blipFill>
        <p:spPr>
          <a:xfrm>
            <a:off x="432433" y="2625938"/>
            <a:ext cx="265176" cy="265176"/>
          </a:xfrm>
          <a:prstGeom prst="rect">
            <a:avLst/>
          </a:prstGeom>
          <a:noFill/>
          <a:ln>
            <a:noFill/>
          </a:ln>
        </p:spPr>
      </p:pic>
      <p:cxnSp>
        <p:nvCxnSpPr>
          <p:cNvPr id="389" name="Google Shape;389;p7"/>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260364"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a:off x="417604" y="3358906"/>
            <a:ext cx="11080577"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1350947" y="2703276"/>
            <a:ext cx="101024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backlog</a:t>
            </a:r>
            <a:endParaRPr sz="85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240759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5595467" y="2318414"/>
            <a:ext cx="5888245"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Handover </a:t>
            </a:r>
            <a:r>
              <a:rPr lang="en-US" sz="850" b="0" i="0" u="none" strike="noStrike" cap="none">
                <a:solidFill>
                  <a:srgbClr val="FDFFFD"/>
                </a:solidFill>
                <a:latin typeface="Source Sans Pro"/>
                <a:ea typeface="Source Sans Pro"/>
                <a:cs typeface="Source Sans Pro"/>
                <a:sym typeface="Source Sans Pro"/>
              </a:rPr>
              <a:t>plan</a:t>
            </a:r>
            <a:r>
              <a:rPr lang="en-US" sz="850">
                <a:solidFill>
                  <a:srgbClr val="FDFFFD"/>
                </a:solidFill>
                <a:latin typeface="Source Sans Pro"/>
                <a:ea typeface="Source Sans Pro"/>
                <a:cs typeface="Source Sans Pro"/>
                <a:sym typeface="Source Sans Pro"/>
              </a:rPr>
              <a:t> </a:t>
            </a:r>
            <a:r>
              <a:rPr lang="en-US" sz="850" b="0" i="0" u="none" strike="noStrike" cap="none">
                <a:solidFill>
                  <a:srgbClr val="FDFFFD"/>
                </a:solidFill>
                <a:latin typeface="Source Sans Pro"/>
                <a:ea typeface="Source Sans Pro"/>
                <a:cs typeface="Source Sans Pro"/>
                <a:sym typeface="Source Sans Pro"/>
              </a:rPr>
              <a:t> - Prepare for launch</a:t>
            </a:r>
            <a:endParaRPr lang="en-US" sz="850" b="0" i="0" u="none" strike="noStrike" cap="none">
              <a:solidFill>
                <a:srgbClr val="000000"/>
              </a:solidFill>
              <a:latin typeface="Source Sans Pro"/>
              <a:ea typeface="Source Sans Pro"/>
              <a:cs typeface="Source Sans Pro"/>
              <a:sym typeface="Source Sans Pro"/>
            </a:endParaRPr>
          </a:p>
        </p:txBody>
      </p:sp>
      <p:sp>
        <p:nvSpPr>
          <p:cNvPr id="404" name="Google Shape;404;p7"/>
          <p:cNvSpPr/>
          <p:nvPr/>
        </p:nvSpPr>
        <p:spPr>
          <a:xfrm>
            <a:off x="1348867" y="4837576"/>
            <a:ext cx="6154958" cy="38142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409" name="Google Shape;409;p7"/>
          <p:cNvSpPr/>
          <p:nvPr/>
        </p:nvSpPr>
        <p:spPr>
          <a:xfrm>
            <a:off x="274328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134872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3477626" y="3844614"/>
            <a:ext cx="604481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Design</a:t>
            </a:r>
            <a:r>
              <a:rPr lang="en-US" sz="850" b="0" i="0" u="none" strike="noStrike" cap="none">
                <a:solidFill>
                  <a:srgbClr val="FDFFFD"/>
                </a:solidFill>
                <a:latin typeface="Source Sans Pro"/>
                <a:ea typeface="Source Sans Pro"/>
                <a:cs typeface="Source Sans Pro"/>
                <a:sym typeface="Source Sans Pro"/>
              </a:rPr>
              <a:t> iterations</a:t>
            </a:r>
          </a:p>
        </p:txBody>
      </p:sp>
      <p:sp>
        <p:nvSpPr>
          <p:cNvPr id="416" name="Google Shape;416;p7"/>
          <p:cNvSpPr txBox="1"/>
          <p:nvPr/>
        </p:nvSpPr>
        <p:spPr>
          <a:xfrm>
            <a:off x="11013374" y="5712424"/>
            <a:ext cx="1165127" cy="415498"/>
          </a:xfrm>
          <a:prstGeom prst="rect">
            <a:avLst/>
          </a:prstGeom>
          <a:noFill/>
          <a:ln>
            <a:noFill/>
          </a:ln>
        </p:spPr>
        <p:txBody>
          <a:bodyPr spcFirstLastPara="1" wrap="square" lIns="0" tIns="0" rIns="0" bIns="0" anchor="t" anchorCtr="0">
            <a:spAutoFit/>
          </a:bodyPr>
          <a:lstStyle/>
          <a:p>
            <a:pPr>
              <a:buClr>
                <a:srgbClr val="202120"/>
              </a:buClr>
              <a:buSzPts val="900"/>
            </a:pPr>
            <a:r>
              <a:rPr lang="en-US" sz="900" b="0" i="0" u="none" strike="noStrike" cap="none">
                <a:solidFill>
                  <a:srgbClr val="202120"/>
                </a:solidFill>
                <a:latin typeface="Source Sans Pro SemiBold"/>
                <a:ea typeface="Source Sans Pro SemiBold"/>
                <a:cs typeface="Source Sans Pro SemiBold"/>
                <a:sym typeface="Source Sans Pro SemiBold"/>
              </a:rPr>
              <a:t>MVP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sp>
        <p:nvSpPr>
          <p:cNvPr id="417" name="Google Shape;417;p7"/>
          <p:cNvSpPr/>
          <p:nvPr/>
        </p:nvSpPr>
        <p:spPr>
          <a:xfrm>
            <a:off x="10928744" y="5466829"/>
            <a:ext cx="219456" cy="223548"/>
          </a:xfrm>
          <a:prstGeom prst="diamond">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20" name="Google Shape;420;p7"/>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9">
            <a:alphaModFix/>
          </a:blip>
          <a:srcRect/>
          <a:stretch/>
        </p:blipFill>
        <p:spPr>
          <a:xfrm>
            <a:off x="432433" y="4832132"/>
            <a:ext cx="265176" cy="265176"/>
          </a:xfrm>
          <a:prstGeom prst="rect">
            <a:avLst/>
          </a:prstGeom>
          <a:noFill/>
          <a:ln>
            <a:noFill/>
          </a:ln>
        </p:spPr>
      </p:pic>
      <p:cxnSp>
        <p:nvCxnSpPr>
          <p:cNvPr id="425" name="Google Shape;425;p7"/>
          <p:cNvCxnSpPr>
            <a:cxnSpLocks/>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340765"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10">
            <a:alphaModFix/>
          </a:blip>
          <a:srcRect/>
          <a:stretch/>
        </p:blipFill>
        <p:spPr>
          <a:xfrm>
            <a:off x="432433" y="5656190"/>
            <a:ext cx="265176" cy="265176"/>
          </a:xfrm>
          <a:prstGeom prst="rect">
            <a:avLst/>
          </a:prstGeom>
          <a:noFill/>
          <a:ln>
            <a:noFill/>
          </a:ln>
        </p:spPr>
      </p:pic>
      <p:sp>
        <p:nvSpPr>
          <p:cNvPr id="430" name="Google Shape;430;p7"/>
          <p:cNvSpPr txBox="1"/>
          <p:nvPr/>
        </p:nvSpPr>
        <p:spPr>
          <a:xfrm>
            <a:off x="9248048" y="5577324"/>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9528656" y="5313906"/>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8501750" y="5886481"/>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517126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432932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9179356" y="5816797"/>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2" name="Google Shape;442;p7"/>
          <p:cNvSpPr txBox="1"/>
          <p:nvPr/>
        </p:nvSpPr>
        <p:spPr>
          <a:xfrm>
            <a:off x="281589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302323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5902060" y="5503806"/>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5647200"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9971474" y="5588568"/>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10295556" y="5288303"/>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17604" y="6497384"/>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sp>
        <p:nvSpPr>
          <p:cNvPr id="454" name="Google Shape;454;p7"/>
          <p:cNvSpPr txBox="1"/>
          <p:nvPr/>
        </p:nvSpPr>
        <p:spPr>
          <a:xfrm>
            <a:off x="3806337" y="5897730"/>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382316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6" name="Google Shape;770;p22">
            <a:extLst>
              <a:ext uri="{FF2B5EF4-FFF2-40B4-BE49-F238E27FC236}">
                <a16:creationId xmlns:a16="http://schemas.microsoft.com/office/drawing/2014/main" id="{473E579E-3692-41BD-8D3D-A49F032BB7D1}"/>
              </a:ext>
            </a:extLst>
          </p:cNvPr>
          <p:cNvSpPr/>
          <p:nvPr/>
        </p:nvSpPr>
        <p:spPr>
          <a:xfrm>
            <a:off x="9516003" y="2717039"/>
            <a:ext cx="1947550" cy="287210"/>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1095-B Legal Review</a:t>
            </a:r>
            <a:endParaRPr lang="en-US"/>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431"/>
            <a:ext cx="2793358" cy="432163"/>
            <a:chOff x="8441380" y="969090"/>
            <a:chExt cx="2793358" cy="432163"/>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8743568"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11: 3/30 – 04/06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7587607"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9518603"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9574092"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12: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9518352"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10734826"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384902" y="1719343"/>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6</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8867761" y="1106764"/>
            <a:ext cx="1301794" cy="5080376"/>
            <a:chOff x="7066559" y="1368394"/>
            <a:chExt cx="1365250" cy="5282673"/>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59" y="1368394"/>
              <a:ext cx="1365250" cy="428190"/>
              <a:chOff x="7187209" y="1400144"/>
              <a:chExt cx="1365250" cy="428190"/>
            </a:xfrm>
          </p:grpSpPr>
          <p:sp>
            <p:nvSpPr>
              <p:cNvPr id="98" name="Google Shape;451;p7">
                <a:extLst>
                  <a:ext uri="{FF2B5EF4-FFF2-40B4-BE49-F238E27FC236}">
                    <a16:creationId xmlns:a16="http://schemas.microsoft.com/office/drawing/2014/main" id="{3A23AAE2-4269-C3E7-E699-BA0249A4E5CE}"/>
                  </a:ext>
                </a:extLst>
              </p:cNvPr>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1" name="Google Shape;770;p22">
            <a:extLst>
              <a:ext uri="{FF2B5EF4-FFF2-40B4-BE49-F238E27FC236}">
                <a16:creationId xmlns:a16="http://schemas.microsoft.com/office/drawing/2014/main" id="{C490854A-3705-D3C2-CB0B-CA528B8E7892}"/>
              </a:ext>
            </a:extLst>
          </p:cNvPr>
          <p:cNvSpPr/>
          <p:nvPr/>
        </p:nvSpPr>
        <p:spPr>
          <a:xfrm>
            <a:off x="7538774" y="3050061"/>
            <a:ext cx="3933895" cy="275176"/>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CC Discovery + Value + Viability</a:t>
            </a:r>
            <a:endParaRPr lang="en-US"/>
          </a:p>
        </p:txBody>
      </p:sp>
      <p:sp>
        <p:nvSpPr>
          <p:cNvPr id="102" name="Google Shape;413;p7">
            <a:extLst>
              <a:ext uri="{FF2B5EF4-FFF2-40B4-BE49-F238E27FC236}">
                <a16:creationId xmlns:a16="http://schemas.microsoft.com/office/drawing/2014/main" id="{1A6A5D54-4780-E7F1-2C5A-B261190E065C}"/>
              </a:ext>
            </a:extLst>
          </p:cNvPr>
          <p:cNvSpPr/>
          <p:nvPr/>
        </p:nvSpPr>
        <p:spPr>
          <a:xfrm>
            <a:off x="7525061" y="3424962"/>
            <a:ext cx="3957597" cy="324842"/>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  CC Current User Journey Discovery + Journey Mapping</a:t>
            </a:r>
            <a:endParaRPr lang="en-US"/>
          </a:p>
        </p:txBody>
      </p:sp>
      <p:sp>
        <p:nvSpPr>
          <p:cNvPr id="103" name="Google Shape;372;p7">
            <a:extLst>
              <a:ext uri="{FF2B5EF4-FFF2-40B4-BE49-F238E27FC236}">
                <a16:creationId xmlns:a16="http://schemas.microsoft.com/office/drawing/2014/main" id="{B04D06FE-476F-DCF7-C3DF-A504A11C4BB5}"/>
              </a:ext>
            </a:extLst>
          </p:cNvPr>
          <p:cNvSpPr/>
          <p:nvPr/>
        </p:nvSpPr>
        <p:spPr>
          <a:xfrm>
            <a:off x="9333329" y="4477158"/>
            <a:ext cx="2136402" cy="34765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CC Tech Discovery + Current Data &amp; API Integrations </a:t>
            </a:r>
            <a:endParaRPr lang="en-US">
              <a:solidFill>
                <a:schemeClr val="accent1"/>
              </a:solidFill>
            </a:endParaRPr>
          </a:p>
        </p:txBody>
      </p:sp>
      <p:sp>
        <p:nvSpPr>
          <p:cNvPr id="100" name="Google Shape;436;p7">
            <a:extLst>
              <a:ext uri="{FF2B5EF4-FFF2-40B4-BE49-F238E27FC236}">
                <a16:creationId xmlns:a16="http://schemas.microsoft.com/office/drawing/2014/main" id="{5947DC3C-0898-F15B-1FFF-22C2270AF5A5}"/>
              </a:ext>
            </a:extLst>
          </p:cNvPr>
          <p:cNvSpPr txBox="1"/>
          <p:nvPr/>
        </p:nvSpPr>
        <p:spPr>
          <a:xfrm>
            <a:off x="9824466" y="4890848"/>
            <a:ext cx="1119013" cy="276999"/>
          </a:xfrm>
          <a:prstGeom prst="rect">
            <a:avLst/>
          </a:prstGeom>
          <a:noFill/>
          <a:ln>
            <a:noFill/>
          </a:ln>
        </p:spPr>
        <p:txBody>
          <a:bodyPr spcFirstLastPara="1" wrap="square" lIns="0" tIns="0" rIns="0" bIns="0" anchor="t" anchorCtr="0">
            <a:spAutoFit/>
          </a:bodyPr>
          <a:lstStyle/>
          <a:p>
            <a:r>
              <a:rPr lang="en-US" sz="900">
                <a:solidFill>
                  <a:srgbClr val="202120"/>
                </a:solidFill>
                <a:latin typeface="Source Sans Pro SemiBold"/>
                <a:ea typeface="Source Sans Pro SemiBold"/>
                <a:sym typeface="Source Sans Pro SemiBold"/>
              </a:rPr>
              <a:t>Tech Lead: Shashank Khandelwal</a:t>
            </a:r>
            <a:endParaRPr lang="en-US"/>
          </a:p>
        </p:txBody>
      </p:sp>
      <p:sp>
        <p:nvSpPr>
          <p:cNvPr id="104" name="Google Shape;431;p7">
            <a:extLst>
              <a:ext uri="{FF2B5EF4-FFF2-40B4-BE49-F238E27FC236}">
                <a16:creationId xmlns:a16="http://schemas.microsoft.com/office/drawing/2014/main" id="{101460AC-09E4-C2F8-07D6-6ADD36E67708}"/>
              </a:ext>
            </a:extLst>
          </p:cNvPr>
          <p:cNvSpPr/>
          <p:nvPr/>
        </p:nvSpPr>
        <p:spPr>
          <a:xfrm>
            <a:off x="9575382" y="4914934"/>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Tree>
    <p:extLst>
      <p:ext uri="{BB962C8B-B14F-4D97-AF65-F5344CB8AC3E}">
        <p14:creationId xmlns:p14="http://schemas.microsoft.com/office/powerpoint/2010/main" val="248672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7" name="Google Shape;467;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472" name="Google Shape;472;p9"/>
          <p:cNvSpPr txBox="1"/>
          <p:nvPr/>
        </p:nvSpPr>
        <p:spPr>
          <a:xfrm>
            <a:off x="312862" y="1599897"/>
            <a:ext cx="2257024" cy="2189353"/>
          </a:xfrm>
          <a:prstGeom prst="rect">
            <a:avLst/>
          </a:prstGeom>
          <a:noFill/>
          <a:ln>
            <a:noFill/>
          </a:ln>
        </p:spPr>
        <p:txBody>
          <a:bodyPr spcFirstLastPara="1" wrap="square" lIns="91425" tIns="45700" rIns="91425" bIns="45700" anchor="t" anchorCtr="0">
            <a:normAutofit/>
          </a:bodyPr>
          <a:lstStyle/>
          <a:p>
            <a:pPr>
              <a:lnSpc>
                <a:spcPct val="115000"/>
              </a:lnSpc>
              <a:buClr>
                <a:schemeClr val="accent2"/>
              </a:buClr>
              <a:buSzPts val="1400"/>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For sprint 5 we </a:t>
            </a:r>
            <a:r>
              <a:rPr lang="en-US">
                <a:latin typeface="PT Serif"/>
              </a:rPr>
              <a:t>focused on getting our product into staging and began our discovery on Community Care.  </a:t>
            </a:r>
            <a:endParaRPr lang="en-US" b="0" i="0" u="none" strike="noStrike" cap="none">
              <a:highlight>
                <a:srgbClr val="FFFF00"/>
              </a:highlight>
              <a:latin typeface="PT Serif"/>
            </a:endParaRPr>
          </a:p>
        </p:txBody>
      </p:sp>
      <p:graphicFrame>
        <p:nvGraphicFramePr>
          <p:cNvPr id="488" name="Google Shape;488;p9"/>
          <p:cNvGraphicFramePr/>
          <p:nvPr>
            <p:extLst>
              <p:ext uri="{D42A27DB-BD31-4B8C-83A1-F6EECF244321}">
                <p14:modId xmlns:p14="http://schemas.microsoft.com/office/powerpoint/2010/main" val="183147625"/>
              </p:ext>
            </p:extLst>
          </p:nvPr>
        </p:nvGraphicFramePr>
        <p:xfrm>
          <a:off x="3052078" y="5506152"/>
          <a:ext cx="8722786" cy="755196"/>
        </p:xfrm>
        <a:graphic>
          <a:graphicData uri="http://schemas.openxmlformats.org/drawingml/2006/table">
            <a:tbl>
              <a:tblPr firstRow="1" bandRow="1">
                <a:noFill/>
                <a:tableStyleId>{AC820A2F-F511-4E25-9DDC-E36724F9A483}</a:tableStyleId>
              </a:tblPr>
              <a:tblGrid>
                <a:gridCol w="121075">
                  <a:extLst>
                    <a:ext uri="{9D8B030D-6E8A-4147-A177-3AD203B41FA5}">
                      <a16:colId xmlns:a16="http://schemas.microsoft.com/office/drawing/2014/main" val="20000"/>
                    </a:ext>
                  </a:extLst>
                </a:gridCol>
                <a:gridCol w="8601711">
                  <a:extLst>
                    <a:ext uri="{9D8B030D-6E8A-4147-A177-3AD203B41FA5}">
                      <a16:colId xmlns:a16="http://schemas.microsoft.com/office/drawing/2014/main" val="20001"/>
                    </a:ext>
                  </a:extLst>
                </a:gridCol>
              </a:tblGrid>
              <a:tr h="755196">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71" name="Group 70">
            <a:extLst>
              <a:ext uri="{FF2B5EF4-FFF2-40B4-BE49-F238E27FC236}">
                <a16:creationId xmlns:a16="http://schemas.microsoft.com/office/drawing/2014/main" id="{6AE99249-61B0-4010-A9C3-CCC1E2A6D758}"/>
              </a:ext>
            </a:extLst>
          </p:cNvPr>
          <p:cNvGrpSpPr/>
          <p:nvPr/>
        </p:nvGrpSpPr>
        <p:grpSpPr>
          <a:xfrm>
            <a:off x="3040851" y="4115739"/>
            <a:ext cx="1106250" cy="406001"/>
            <a:chOff x="3240398" y="1573764"/>
            <a:chExt cx="1106250" cy="406001"/>
          </a:xfrm>
        </p:grpSpPr>
        <p:sp>
          <p:nvSpPr>
            <p:cNvPr id="72" name="Google Shape;474;p9">
              <a:extLst>
                <a:ext uri="{FF2B5EF4-FFF2-40B4-BE49-F238E27FC236}">
                  <a16:creationId xmlns:a16="http://schemas.microsoft.com/office/drawing/2014/main" id="{D5C96F40-1821-472B-937D-A3A3238ECC48}"/>
                </a:ext>
              </a:extLst>
            </p:cNvPr>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a:solidFill>
                    <a:schemeClr val="bg1"/>
                  </a:solidFill>
                </a:rPr>
                <a:t>3</a:t>
              </a:r>
              <a:endParaRPr sz="1000" b="0" i="0" u="none" strike="noStrike" cap="none">
                <a:solidFill>
                  <a:schemeClr val="bg1"/>
                </a:solidFill>
                <a:latin typeface="Arial"/>
                <a:ea typeface="Arial"/>
                <a:cs typeface="Arial"/>
                <a:sym typeface="Arial"/>
              </a:endParaRPr>
            </a:p>
          </p:txBody>
        </p:sp>
        <p:sp>
          <p:nvSpPr>
            <p:cNvPr id="73" name="Google Shape;478;p9">
              <a:extLst>
                <a:ext uri="{FF2B5EF4-FFF2-40B4-BE49-F238E27FC236}">
                  <a16:creationId xmlns:a16="http://schemas.microsoft.com/office/drawing/2014/main" id="{A01F0CD4-3151-470D-98D7-45285C90FD04}"/>
                </a:ext>
              </a:extLst>
            </p:cNvPr>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grpSp>
        <p:nvGrpSpPr>
          <p:cNvPr id="75" name="Group 74">
            <a:extLst>
              <a:ext uri="{FF2B5EF4-FFF2-40B4-BE49-F238E27FC236}">
                <a16:creationId xmlns:a16="http://schemas.microsoft.com/office/drawing/2014/main" id="{2F4C0EEE-B2A5-4F5F-BA6D-5346F5BDD0C0}"/>
              </a:ext>
            </a:extLst>
          </p:cNvPr>
          <p:cNvGrpSpPr/>
          <p:nvPr/>
        </p:nvGrpSpPr>
        <p:grpSpPr>
          <a:xfrm>
            <a:off x="3064736" y="3031547"/>
            <a:ext cx="1161871" cy="297144"/>
            <a:chOff x="3262592" y="4234800"/>
            <a:chExt cx="1161871" cy="297144"/>
          </a:xfrm>
        </p:grpSpPr>
        <p:sp>
          <p:nvSpPr>
            <p:cNvPr id="76" name="Google Shape;475;p9">
              <a:extLst>
                <a:ext uri="{FF2B5EF4-FFF2-40B4-BE49-F238E27FC236}">
                  <a16:creationId xmlns:a16="http://schemas.microsoft.com/office/drawing/2014/main" id="{268B7FA2-6C97-4334-B410-4B8B13FCDB35}"/>
                </a:ext>
              </a:extLst>
            </p:cNvPr>
            <p:cNvSpPr txBox="1"/>
            <p:nvPr/>
          </p:nvSpPr>
          <p:spPr>
            <a:xfrm>
              <a:off x="3536983" y="4234800"/>
              <a:ext cx="887480"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77" name="Google Shape;479;p9">
              <a:extLst>
                <a:ext uri="{FF2B5EF4-FFF2-40B4-BE49-F238E27FC236}">
                  <a16:creationId xmlns:a16="http://schemas.microsoft.com/office/drawing/2014/main" id="{319F3EB9-B9AB-47B5-935A-2E77E1103EA2}"/>
                </a:ext>
              </a:extLst>
            </p:cNvPr>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2</a:t>
              </a:r>
              <a:endParaRPr sz="1000" b="0" i="0" u="none" strike="noStrike" cap="none">
                <a:solidFill>
                  <a:schemeClr val="bg1"/>
                </a:solidFill>
                <a:latin typeface="Arial"/>
                <a:ea typeface="Arial"/>
                <a:cs typeface="Arial"/>
                <a:sym typeface="Arial"/>
              </a:endParaRPr>
            </a:p>
          </p:txBody>
        </p:sp>
      </p:grpSp>
      <p:grpSp>
        <p:nvGrpSpPr>
          <p:cNvPr id="78" name="Group 77">
            <a:extLst>
              <a:ext uri="{FF2B5EF4-FFF2-40B4-BE49-F238E27FC236}">
                <a16:creationId xmlns:a16="http://schemas.microsoft.com/office/drawing/2014/main" id="{F7502587-5DE6-406D-9E54-BB691FC4A86F}"/>
              </a:ext>
            </a:extLst>
          </p:cNvPr>
          <p:cNvGrpSpPr/>
          <p:nvPr/>
        </p:nvGrpSpPr>
        <p:grpSpPr>
          <a:xfrm>
            <a:off x="3052078" y="1621026"/>
            <a:ext cx="1155249" cy="406001"/>
            <a:chOff x="3247796" y="2994263"/>
            <a:chExt cx="1155249" cy="406001"/>
          </a:xfrm>
        </p:grpSpPr>
        <p:sp>
          <p:nvSpPr>
            <p:cNvPr id="79" name="Google Shape;477;p9">
              <a:extLst>
                <a:ext uri="{FF2B5EF4-FFF2-40B4-BE49-F238E27FC236}">
                  <a16:creationId xmlns:a16="http://schemas.microsoft.com/office/drawing/2014/main" id="{45BA4165-8BF6-4BD3-92B1-A3E8680CD879}"/>
                </a:ext>
              </a:extLst>
            </p:cNvPr>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1</a:t>
              </a:r>
              <a:endParaRPr sz="1000" b="0" i="0" u="none" strike="noStrike" cap="none">
                <a:solidFill>
                  <a:schemeClr val="bg1"/>
                </a:solidFill>
                <a:latin typeface="Arial"/>
                <a:ea typeface="Arial"/>
                <a:cs typeface="Arial"/>
                <a:sym typeface="Arial"/>
              </a:endParaRPr>
            </a:p>
          </p:txBody>
        </p:sp>
        <p:sp>
          <p:nvSpPr>
            <p:cNvPr id="80" name="Google Shape;480;p9">
              <a:extLst>
                <a:ext uri="{FF2B5EF4-FFF2-40B4-BE49-F238E27FC236}">
                  <a16:creationId xmlns:a16="http://schemas.microsoft.com/office/drawing/2014/main" id="{262992FD-1F78-4278-9278-B8CD286D5ACA}"/>
                </a:ext>
              </a:extLst>
            </p:cNvPr>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83" name="Google Shape;485;p9">
            <a:extLst>
              <a:ext uri="{FF2B5EF4-FFF2-40B4-BE49-F238E27FC236}">
                <a16:creationId xmlns:a16="http://schemas.microsoft.com/office/drawing/2014/main" id="{8A2F6C26-81D3-43E5-B4BE-4DD32D42E75D}"/>
              </a:ext>
            </a:extLst>
          </p:cNvPr>
          <p:cNvCxnSpPr/>
          <p:nvPr/>
        </p:nvCxnSpPr>
        <p:spPr>
          <a:xfrm>
            <a:off x="3064736" y="2875881"/>
            <a:ext cx="8697470" cy="13606"/>
          </a:xfrm>
          <a:prstGeom prst="straightConnector1">
            <a:avLst/>
          </a:prstGeom>
          <a:noFill/>
          <a:ln w="9525" cap="flat" cmpd="sng">
            <a:solidFill>
              <a:srgbClr val="747C74"/>
            </a:solidFill>
            <a:prstDash val="dot"/>
            <a:round/>
            <a:headEnd type="none" w="sm" len="sm"/>
            <a:tailEnd type="none" w="sm" len="sm"/>
          </a:ln>
        </p:spPr>
      </p:cxnSp>
      <p:cxnSp>
        <p:nvCxnSpPr>
          <p:cNvPr id="84" name="Google Shape;486;p9">
            <a:extLst>
              <a:ext uri="{FF2B5EF4-FFF2-40B4-BE49-F238E27FC236}">
                <a16:creationId xmlns:a16="http://schemas.microsoft.com/office/drawing/2014/main" id="{AC6210DF-562A-41C9-9E37-6F2588D8CA5A}"/>
              </a:ext>
            </a:extLst>
          </p:cNvPr>
          <p:cNvCxnSpPr/>
          <p:nvPr/>
        </p:nvCxnSpPr>
        <p:spPr>
          <a:xfrm>
            <a:off x="3093966" y="4052183"/>
            <a:ext cx="8697470" cy="0"/>
          </a:xfrm>
          <a:prstGeom prst="straightConnector1">
            <a:avLst/>
          </a:prstGeom>
          <a:noFill/>
          <a:ln w="9525" cap="flat" cmpd="sng">
            <a:solidFill>
              <a:srgbClr val="747C74"/>
            </a:solidFill>
            <a:prstDash val="dot"/>
            <a:round/>
            <a:headEnd type="none" w="sm" len="sm"/>
            <a:tailEnd type="none" w="sm" len="sm"/>
          </a:ln>
        </p:spPr>
      </p:cxnSp>
      <p:sp>
        <p:nvSpPr>
          <p:cNvPr id="26" name="Google Shape;482;p9">
            <a:extLst>
              <a:ext uri="{FF2B5EF4-FFF2-40B4-BE49-F238E27FC236}">
                <a16:creationId xmlns:a16="http://schemas.microsoft.com/office/drawing/2014/main" id="{63D5B65A-793E-4E79-B52C-834340BABD85}"/>
              </a:ext>
            </a:extLst>
          </p:cNvPr>
          <p:cNvSpPr txBox="1"/>
          <p:nvPr/>
        </p:nvSpPr>
        <p:spPr>
          <a:xfrm>
            <a:off x="4487466" y="3029549"/>
            <a:ext cx="6213890" cy="86177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Built end to end flow to download a PDF</a:t>
            </a:r>
          </a:p>
          <a:p>
            <a:pPr marL="228600" indent="-228600">
              <a:spcBef>
                <a:spcPts val="600"/>
              </a:spcBef>
              <a:buClr>
                <a:srgbClr val="747C74"/>
              </a:buClr>
              <a:buSzPts val="1200"/>
              <a:buAutoNum type="alphaUcPeriod"/>
            </a:pPr>
            <a:r>
              <a:rPr lang="en-US" sz="900">
                <a:latin typeface="PT Serif"/>
              </a:rPr>
              <a:t>Revised code to ensure privacy specifications given by backend team</a:t>
            </a:r>
          </a:p>
          <a:p>
            <a:pPr marL="228600" indent="-228600">
              <a:spcBef>
                <a:spcPts val="600"/>
              </a:spcBef>
              <a:buClr>
                <a:srgbClr val="747C74"/>
              </a:buClr>
              <a:buSzPts val="1200"/>
              <a:buAutoNum type="alphaUcPeriod"/>
            </a:pPr>
            <a:r>
              <a:rPr lang="en-US" sz="900">
                <a:latin typeface="PT Serif"/>
              </a:rPr>
              <a:t>CC: Investigate VAOS data connections</a:t>
            </a:r>
          </a:p>
          <a:p>
            <a:pPr marL="228600" indent="-228600">
              <a:spcBef>
                <a:spcPts val="600"/>
              </a:spcBef>
              <a:buClr>
                <a:srgbClr val="747C74"/>
              </a:buClr>
              <a:buSzPts val="1200"/>
              <a:buAutoNum type="alphaUcPeriod"/>
            </a:pPr>
            <a:r>
              <a:rPr lang="en-US" sz="900">
                <a:latin typeface="PT Serif"/>
              </a:rPr>
              <a:t>CC: High level investigation into eligibility API</a:t>
            </a:r>
          </a:p>
        </p:txBody>
      </p:sp>
      <p:sp>
        <p:nvSpPr>
          <p:cNvPr id="29" name="Google Shape;482;p9">
            <a:extLst>
              <a:ext uri="{FF2B5EF4-FFF2-40B4-BE49-F238E27FC236}">
                <a16:creationId xmlns:a16="http://schemas.microsoft.com/office/drawing/2014/main" id="{CE4534C1-122C-4584-960F-B0117C9A488A}"/>
              </a:ext>
            </a:extLst>
          </p:cNvPr>
          <p:cNvSpPr txBox="1"/>
          <p:nvPr/>
        </p:nvSpPr>
        <p:spPr>
          <a:xfrm>
            <a:off x="4487466" y="1641663"/>
            <a:ext cx="6845715" cy="1292662"/>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solidFill>
                  <a:schemeClr val="tx1"/>
                </a:solidFill>
                <a:latin typeface="PT Serif"/>
                <a:sym typeface="PT Serif"/>
              </a:rPr>
              <a:t>Updated 1095-B product guides and video for Contact Center Review and HEC</a:t>
            </a:r>
          </a:p>
          <a:p>
            <a:pPr marL="228600" indent="-228600">
              <a:spcBef>
                <a:spcPts val="600"/>
              </a:spcBef>
              <a:buClr>
                <a:srgbClr val="747C74"/>
              </a:buClr>
              <a:buSzPts val="1200"/>
              <a:buAutoNum type="alphaUcPeriod"/>
            </a:pPr>
            <a:r>
              <a:rPr lang="en-US" sz="900">
                <a:solidFill>
                  <a:schemeClr val="tx1"/>
                </a:solidFill>
                <a:latin typeface="PT Serif"/>
                <a:sym typeface="PT Serif"/>
              </a:rPr>
              <a:t>Draft, notification templates for 1095-B Opt-in </a:t>
            </a:r>
            <a:endParaRPr lang="en-US" sz="900">
              <a:solidFill>
                <a:schemeClr val="tx1"/>
              </a:solidFill>
              <a:latin typeface="PT Serif"/>
            </a:endParaRPr>
          </a:p>
          <a:p>
            <a:pPr marL="228600" indent="-228600">
              <a:spcBef>
                <a:spcPts val="600"/>
              </a:spcBef>
              <a:buClr>
                <a:srgbClr val="747C74"/>
              </a:buClr>
              <a:buSzPts val="1200"/>
              <a:buAutoNum type="alphaUcPeriod"/>
            </a:pPr>
            <a:r>
              <a:rPr lang="en-US" sz="900">
                <a:solidFill>
                  <a:schemeClr val="tx1"/>
                </a:solidFill>
                <a:latin typeface="PT Serif"/>
              </a:rPr>
              <a:t>Finalized 1095-B content changes &amp; error states with Sitewide Content team</a:t>
            </a:r>
          </a:p>
          <a:p>
            <a:pPr marL="228600" indent="-228600">
              <a:spcBef>
                <a:spcPts val="600"/>
              </a:spcBef>
              <a:buClr>
                <a:srgbClr val="747C74"/>
              </a:buClr>
              <a:buSzPts val="1200"/>
              <a:buAutoNum type="alphaUcPeriod"/>
            </a:pPr>
            <a:r>
              <a:rPr lang="en-US" sz="900">
                <a:solidFill>
                  <a:schemeClr val="tx1"/>
                </a:solidFill>
                <a:latin typeface="PT Serif"/>
              </a:rPr>
              <a:t>CC: User journey discovery </a:t>
            </a:r>
          </a:p>
          <a:p>
            <a:pPr marL="228600" indent="-228600">
              <a:spcBef>
                <a:spcPts val="600"/>
              </a:spcBef>
              <a:buSzPts val="1200"/>
              <a:buAutoNum type="alphaUcPeriod"/>
            </a:pPr>
            <a:r>
              <a:rPr lang="en-US" sz="900">
                <a:solidFill>
                  <a:schemeClr val="tx1"/>
                </a:solidFill>
                <a:latin typeface="PT Serif"/>
              </a:rPr>
              <a:t>CC: Draft journey map</a:t>
            </a:r>
            <a:endParaRPr lang="en-US" sz="900">
              <a:solidFill>
                <a:schemeClr val="tx1"/>
              </a:solidFill>
            </a:endParaRPr>
          </a:p>
          <a:p>
            <a:pPr marL="228600" indent="-228600">
              <a:spcBef>
                <a:spcPts val="600"/>
              </a:spcBef>
              <a:buClr>
                <a:srgbClr val="747C74"/>
              </a:buClr>
              <a:buSzPts val="1200"/>
              <a:buAutoNum type="alphaUcPeriod"/>
            </a:pPr>
            <a:endParaRPr lang="en-US" sz="900">
              <a:solidFill>
                <a:schemeClr val="tx1"/>
              </a:solidFill>
              <a:latin typeface="PT Serif"/>
            </a:endParaRPr>
          </a:p>
        </p:txBody>
      </p:sp>
      <p:sp>
        <p:nvSpPr>
          <p:cNvPr id="30" name="Google Shape;482;p9">
            <a:extLst>
              <a:ext uri="{FF2B5EF4-FFF2-40B4-BE49-F238E27FC236}">
                <a16:creationId xmlns:a16="http://schemas.microsoft.com/office/drawing/2014/main" id="{100AEE39-1F64-4466-ACEE-5B01ED088536}"/>
              </a:ext>
            </a:extLst>
          </p:cNvPr>
          <p:cNvSpPr txBox="1"/>
          <p:nvPr/>
        </p:nvSpPr>
        <p:spPr>
          <a:xfrm>
            <a:off x="4487466" y="4173661"/>
            <a:ext cx="6083811" cy="86177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Investigated how to make our PDF accessible </a:t>
            </a:r>
          </a:p>
          <a:p>
            <a:pPr marL="228600" indent="-228600">
              <a:spcBef>
                <a:spcPts val="600"/>
              </a:spcBef>
              <a:buClr>
                <a:srgbClr val="747C74"/>
              </a:buClr>
              <a:buSzPts val="1200"/>
              <a:buAutoNum type="alphaUcPeriod"/>
            </a:pPr>
            <a:r>
              <a:rPr lang="en-US" sz="900">
                <a:latin typeface="PT Serif"/>
              </a:rPr>
              <a:t>Coordinate remaining collaboration cycle reviews </a:t>
            </a:r>
          </a:p>
          <a:p>
            <a:pPr marL="228600" indent="-228600">
              <a:spcBef>
                <a:spcPts val="600"/>
              </a:spcBef>
              <a:buClr>
                <a:srgbClr val="747C74"/>
              </a:buClr>
              <a:buSzPts val="1200"/>
              <a:buAutoNum type="alphaUcPeriod"/>
            </a:pPr>
            <a:r>
              <a:rPr lang="en-US" sz="900">
                <a:latin typeface="PT Serif"/>
              </a:rPr>
              <a:t>Investigate with Profiles team and HEC to understand how opt in process may be built</a:t>
            </a:r>
          </a:p>
          <a:p>
            <a:pPr marL="228600" indent="-228600">
              <a:spcBef>
                <a:spcPts val="600"/>
              </a:spcBef>
              <a:buClr>
                <a:srgbClr val="747C74"/>
              </a:buClr>
              <a:buSzPts val="1200"/>
              <a:buAutoNum type="alphaUcPeriod"/>
            </a:pPr>
            <a:r>
              <a:rPr lang="en-US" sz="900">
                <a:latin typeface="PT Serif"/>
              </a:rPr>
              <a:t>CC: Coordinate and manage tech discovery</a:t>
            </a:r>
          </a:p>
        </p:txBody>
      </p:sp>
      <p:cxnSp>
        <p:nvCxnSpPr>
          <p:cNvPr id="23" name="Google Shape;485;p9">
            <a:extLst>
              <a:ext uri="{FF2B5EF4-FFF2-40B4-BE49-F238E27FC236}">
                <a16:creationId xmlns:a16="http://schemas.microsoft.com/office/drawing/2014/main" id="{7D7890BD-07EE-C7A8-3130-5C4B3C280C68}"/>
              </a:ext>
            </a:extLst>
          </p:cNvPr>
          <p:cNvCxnSpPr>
            <a:cxnSpLocks/>
          </p:cNvCxnSpPr>
          <p:nvPr/>
        </p:nvCxnSpPr>
        <p:spPr>
          <a:xfrm>
            <a:off x="3040851" y="1509815"/>
            <a:ext cx="8697469" cy="0"/>
          </a:xfrm>
          <a:prstGeom prst="straightConnector1">
            <a:avLst/>
          </a:prstGeom>
          <a:noFill/>
          <a:ln w="9525" cap="flat" cmpd="sng">
            <a:solidFill>
              <a:srgbClr val="747C74"/>
            </a:solidFill>
            <a:prstDash val="dot"/>
            <a:round/>
            <a:headEnd type="none" w="sm" len="sm"/>
            <a:tailEnd type="none" w="sm" len="sm"/>
          </a:ln>
        </p:spPr>
      </p:cxnSp>
      <p:cxnSp>
        <p:nvCxnSpPr>
          <p:cNvPr id="24" name="Google Shape;486;p9">
            <a:extLst>
              <a:ext uri="{FF2B5EF4-FFF2-40B4-BE49-F238E27FC236}">
                <a16:creationId xmlns:a16="http://schemas.microsoft.com/office/drawing/2014/main" id="{9895C561-40F6-FFF0-1D13-CF25703C5BED}"/>
              </a:ext>
            </a:extLst>
          </p:cNvPr>
          <p:cNvCxnSpPr>
            <a:cxnSpLocks/>
          </p:cNvCxnSpPr>
          <p:nvPr/>
        </p:nvCxnSpPr>
        <p:spPr>
          <a:xfrm>
            <a:off x="3077395" y="5222577"/>
            <a:ext cx="8697469" cy="6804"/>
          </a:xfrm>
          <a:prstGeom prst="straightConnector1">
            <a:avLst/>
          </a:prstGeom>
          <a:noFill/>
          <a:ln w="9525" cap="flat" cmpd="sng">
            <a:solidFill>
              <a:srgbClr val="747C74"/>
            </a:solidFill>
            <a:prstDash val="dot"/>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Overview</a:t>
            </a:r>
            <a:endParaRPr/>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 name="Google Shape;265;p4">
            <a:extLst>
              <a:ext uri="{FF2B5EF4-FFF2-40B4-BE49-F238E27FC236}">
                <a16:creationId xmlns:a16="http://schemas.microsoft.com/office/drawing/2014/main" id="{F23191FC-7B29-89F5-21F1-7FF0E32525D9}"/>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27995" y="1721708"/>
            <a:ext cx="5336436"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00"/>
              <a:buNone/>
            </a:pPr>
            <a:r>
              <a:rPr lang="en-US"/>
              <a:t>Digitize 1095-B form on VA.gov so Veterans can easily access the form and download the form for their records.</a:t>
            </a:r>
            <a:endParaRPr/>
          </a:p>
          <a:p>
            <a:pPr marL="0" lvl="0" indent="0" algn="l" rtl="0">
              <a:lnSpc>
                <a:spcPct val="90000"/>
              </a:lnSpc>
              <a:spcBef>
                <a:spcPts val="1000"/>
              </a:spcBef>
              <a:spcAft>
                <a:spcPts val="0"/>
              </a:spcAft>
              <a:buSzPts val="1400"/>
              <a:buNone/>
            </a:pPr>
            <a:endParaRPr/>
          </a:p>
        </p:txBody>
      </p:sp>
      <p:sp>
        <p:nvSpPr>
          <p:cNvPr id="333" name="Google Shape;333;p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objectives</a:t>
            </a:r>
            <a:endParaRPr/>
          </a:p>
        </p:txBody>
      </p:sp>
      <p:sp>
        <p:nvSpPr>
          <p:cNvPr id="334" name="Google Shape;334;p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a:t>OVERVIEW</a:t>
            </a:r>
            <a:endParaRPr/>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pic>
        <p:nvPicPr>
          <p:cNvPr id="338" name="Google Shape;338;p6"/>
          <p:cNvPicPr preferRelativeResize="0"/>
          <p:nvPr/>
        </p:nvPicPr>
        <p:blipFill rotWithShape="1">
          <a:blip r:embed="rId3">
            <a:alphaModFix/>
          </a:blip>
          <a:srcRect l="5900" r="34664"/>
          <a:stretch/>
        </p:blipFill>
        <p:spPr>
          <a:xfrm>
            <a:off x="6855565" y="14515"/>
            <a:ext cx="5336436" cy="6858000"/>
          </a:xfrm>
          <a:prstGeom prst="rect">
            <a:avLst/>
          </a:prstGeom>
          <a:noFill/>
          <a:ln>
            <a:noFill/>
          </a:ln>
        </p:spPr>
      </p:pic>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79" y="750806"/>
            <a:ext cx="11064890" cy="203584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presented our finished product and informational materials to our business owner at the Health Enrollment Center</a:t>
            </a:r>
            <a:endParaRPr lang="en-US" sz="2800" b="0" i="0" u="none" strike="noStrike" cap="none">
              <a:solidFill>
                <a:schemeClr val="dk1"/>
              </a:solidFill>
              <a:latin typeface="PT Serif"/>
              <a:ea typeface="PT Serif"/>
              <a:cs typeface="PT Serif"/>
            </a:endParaRPr>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04-05 Sprint 5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5" name="Google Shape;609;p14">
            <a:extLst>
              <a:ext uri="{FF2B5EF4-FFF2-40B4-BE49-F238E27FC236}">
                <a16:creationId xmlns:a16="http://schemas.microsoft.com/office/drawing/2014/main" id="{F9234196-FD9F-0245-3D15-9CAC8C82146D}"/>
              </a:ext>
            </a:extLst>
          </p:cNvPr>
          <p:cNvSpPr txBox="1"/>
          <p:nvPr/>
        </p:nvSpPr>
        <p:spPr>
          <a:xfrm>
            <a:off x="8959681" y="5823875"/>
            <a:ext cx="2921340" cy="86173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800"/>
            </a:pPr>
            <a:r>
              <a:rPr lang="en-US" sz="1200">
                <a:latin typeface="Source Sans Pro"/>
                <a:ea typeface="Source Sans Pro"/>
                <a:hlinkClick r:id="rId3"/>
              </a:rPr>
              <a:t>User guide</a:t>
            </a:r>
            <a:r>
              <a:rPr lang="en-US" sz="1200">
                <a:latin typeface="Source Sans Pro"/>
                <a:ea typeface="Source Sans Pro"/>
              </a:rPr>
              <a:t>, </a:t>
            </a:r>
            <a:r>
              <a:rPr lang="en-US" sz="1200">
                <a:latin typeface="Source Sans Pro"/>
                <a:ea typeface="Source Sans Pro"/>
                <a:hlinkClick r:id="rId4"/>
              </a:rPr>
              <a:t>factsheet</a:t>
            </a:r>
            <a:r>
              <a:rPr lang="en-US" sz="1200">
                <a:latin typeface="Source Sans Pro"/>
                <a:ea typeface="Source Sans Pro"/>
              </a:rPr>
              <a:t>, </a:t>
            </a:r>
            <a:r>
              <a:rPr lang="en-US" sz="1200">
                <a:latin typeface="Source Sans Pro"/>
                <a:ea typeface="Source Sans Pro"/>
                <a:hlinkClick r:id="rId5"/>
              </a:rPr>
              <a:t>FAQs</a:t>
            </a:r>
            <a:r>
              <a:rPr lang="en-US" sz="1200">
                <a:latin typeface="Source Sans Pro"/>
                <a:ea typeface="Source Sans Pro"/>
              </a:rPr>
              <a:t>, </a:t>
            </a:r>
            <a:r>
              <a:rPr lang="en-US" sz="1200">
                <a:latin typeface="Source Sans Pro"/>
                <a:ea typeface="Source Sans Pro"/>
                <a:hlinkClick r:id="rId6"/>
              </a:rPr>
              <a:t>video</a:t>
            </a:r>
            <a:r>
              <a:rPr lang="en-US" sz="1200">
                <a:latin typeface="Source Sans Pro"/>
                <a:ea typeface="Source Sans Pro"/>
              </a:rPr>
              <a:t>, </a:t>
            </a:r>
            <a:r>
              <a:rPr lang="en-US" sz="1200">
                <a:latin typeface="Source Sans Pro"/>
                <a:ea typeface="Source Sans Pro"/>
                <a:hlinkClick r:id="rId7"/>
              </a:rPr>
              <a:t>product guide</a:t>
            </a:r>
            <a:r>
              <a:rPr lang="en-US" sz="1200">
                <a:latin typeface="Source Sans Pro"/>
                <a:ea typeface="Source Sans Pro"/>
              </a:rPr>
              <a:t>, mobile designs: </a:t>
            </a:r>
            <a:r>
              <a:rPr lang="en-US" sz="1200" b="0" i="0" u="none" strike="noStrike" cap="none">
                <a:solidFill>
                  <a:schemeClr val="dk1"/>
                </a:solidFill>
                <a:latin typeface="Source Sans Pro"/>
                <a:ea typeface="Source Sans Pro"/>
                <a:hlinkClick r:id="rId8"/>
              </a:rPr>
              <a:t>no 1095-B avail</a:t>
            </a:r>
            <a:r>
              <a:rPr lang="en-US" sz="1200">
                <a:solidFill>
                  <a:schemeClr val="dk1"/>
                </a:solidFill>
                <a:latin typeface="Source Sans Pro"/>
                <a:ea typeface="Source Sans Pro"/>
              </a:rPr>
              <a:t>, </a:t>
            </a:r>
            <a:r>
              <a:rPr lang="en-US" sz="1200" b="0" i="0" u="none" strike="noStrike" cap="none">
                <a:solidFill>
                  <a:schemeClr val="dk1"/>
                </a:solidFill>
                <a:latin typeface="Source Sans Pro"/>
                <a:ea typeface="Source Sans Pro"/>
                <a:hlinkClick r:id="rId9"/>
              </a:rPr>
              <a:t>success</a:t>
            </a:r>
            <a:r>
              <a:rPr lang="en-US" sz="1200" b="0" i="0" u="none" strike="noStrike" cap="none">
                <a:solidFill>
                  <a:schemeClr val="dk1"/>
                </a:solidFill>
                <a:latin typeface="Source Sans Pro"/>
                <a:ea typeface="Source Sans Pro"/>
              </a:rPr>
              <a:t>, </a:t>
            </a:r>
            <a:r>
              <a:rPr lang="en-US" sz="1200" b="0" i="0" u="none" strike="noStrike" cap="none">
                <a:solidFill>
                  <a:schemeClr val="dk1"/>
                </a:solidFill>
                <a:latin typeface="Source Sans Pro"/>
                <a:ea typeface="Source Sans Pro"/>
                <a:hlinkClick r:id="rId10"/>
              </a:rPr>
              <a:t>technical error</a:t>
            </a:r>
            <a:r>
              <a:rPr lang="en-US" sz="1200" b="0" i="0" u="none" strike="noStrike" cap="none">
                <a:solidFill>
                  <a:schemeClr val="dk1"/>
                </a:solidFill>
                <a:latin typeface="Source Sans Pro"/>
                <a:ea typeface="Source Sans Pro"/>
              </a:rPr>
              <a:t>, </a:t>
            </a:r>
            <a:r>
              <a:rPr lang="en-US" sz="1200" u="none">
                <a:latin typeface="Source Sans Pro"/>
                <a:ea typeface="Source Sans Pro"/>
                <a:hlinkClick r:id="rId11"/>
              </a:rPr>
              <a:t>unauthenticated</a:t>
            </a:r>
            <a:endParaRPr lang="en-US" sz="1200" u="none">
              <a:latin typeface="Source Sans Pro"/>
              <a:ea typeface="Source Sans Pro"/>
            </a:endParaRPr>
          </a:p>
          <a:p>
            <a:pPr algn="r"/>
            <a:endParaRPr lang="en-US"/>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15662" y="1777822"/>
            <a:ext cx="4203038" cy="2973122"/>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12"/>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Update HEC documents to reflect changes from sitewide</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1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Update product guide to reflect changes from sitewide content review</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14"/>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Iterate on designs from Business Owner feedback (round 2)</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15"/>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Transmit final draft of HEC documents to Tarsha</a:t>
            </a:r>
          </a:p>
          <a:p>
            <a:pPr>
              <a:lnSpc>
                <a:spcPct val="115000"/>
              </a:lnSpc>
              <a:buSzPts val="1400"/>
            </a:pPr>
            <a:r>
              <a:rPr lang="en-US" b="0" i="0" strike="noStrike" cap="none">
                <a:solidFill>
                  <a:schemeClr val="tx1"/>
                </a:solidFill>
                <a:latin typeface="PT Serif"/>
                <a:ea typeface="PT Serif"/>
                <a:cs typeface="PT Serif"/>
                <a:sym typeface="PT Serif"/>
                <a:hlinkClick r:id="rId16"/>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Update HEC products based on business owner feedback (final version)</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17"/>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Create video walk through of final designs for HEC</a:t>
            </a:r>
            <a:endParaRPr lang="en-US">
              <a:solidFill>
                <a:schemeClr val="tx1">
                  <a:lumMod val="50000"/>
                  <a:lumOff val="50000"/>
                </a:schemeClr>
              </a:solidFill>
              <a:latin typeface="PT Serif"/>
              <a:ea typeface="PT Serif"/>
              <a:cs typeface="PT Serif"/>
            </a:endParaRPr>
          </a:p>
        </p:txBody>
      </p:sp>
      <p:pic>
        <p:nvPicPr>
          <p:cNvPr id="3" name="Picture 3" descr="Text, letter&#10;&#10;Description automatically generated">
            <a:extLst>
              <a:ext uri="{FF2B5EF4-FFF2-40B4-BE49-F238E27FC236}">
                <a16:creationId xmlns:a16="http://schemas.microsoft.com/office/drawing/2014/main" id="{B724F98D-FF1B-BCB1-E2C4-E208C15BF35F}"/>
              </a:ext>
            </a:extLst>
          </p:cNvPr>
          <p:cNvPicPr>
            <a:picLocks noChangeAspect="1"/>
          </p:cNvPicPr>
          <p:nvPr/>
        </p:nvPicPr>
        <p:blipFill>
          <a:blip r:embed="rId18"/>
          <a:stretch>
            <a:fillRect/>
          </a:stretch>
        </p:blipFill>
        <p:spPr>
          <a:xfrm>
            <a:off x="8339787" y="1777822"/>
            <a:ext cx="2921329" cy="3547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Graphical user interface&#10;&#10;Description automatically generated">
            <a:extLst>
              <a:ext uri="{FF2B5EF4-FFF2-40B4-BE49-F238E27FC236}">
                <a16:creationId xmlns:a16="http://schemas.microsoft.com/office/drawing/2014/main" id="{C960AA0D-8A45-1E16-84E3-8E85DDC162F3}"/>
              </a:ext>
            </a:extLst>
          </p:cNvPr>
          <p:cNvPicPr>
            <a:picLocks noChangeAspect="1"/>
          </p:cNvPicPr>
          <p:nvPr/>
        </p:nvPicPr>
        <p:blipFill>
          <a:blip r:embed="rId19"/>
          <a:stretch>
            <a:fillRect/>
          </a:stretch>
        </p:blipFill>
        <p:spPr>
          <a:xfrm>
            <a:off x="5014698" y="1766886"/>
            <a:ext cx="2743200" cy="35454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5" descr="Text, letter&#10;&#10;Description automatically generated">
            <a:extLst>
              <a:ext uri="{FF2B5EF4-FFF2-40B4-BE49-F238E27FC236}">
                <a16:creationId xmlns:a16="http://schemas.microsoft.com/office/drawing/2014/main" id="{09CA8A60-BBAA-9446-D21F-66F43DA127B3}"/>
              </a:ext>
            </a:extLst>
          </p:cNvPr>
          <p:cNvPicPr>
            <a:picLocks noChangeAspect="1"/>
          </p:cNvPicPr>
          <p:nvPr/>
        </p:nvPicPr>
        <p:blipFill rotWithShape="1">
          <a:blip r:embed="rId20"/>
          <a:srcRect r="-399" b="41538"/>
          <a:stretch/>
        </p:blipFill>
        <p:spPr>
          <a:xfrm>
            <a:off x="5640060" y="4340553"/>
            <a:ext cx="2921340" cy="2206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06733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26</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1_Office Theme</vt:lpstr>
      <vt:lpstr>Sprint 5 Demo</vt:lpstr>
      <vt:lpstr>Get to know the team</vt:lpstr>
      <vt:lpstr>At the end of each sprint on Tuesdays, the team will run sprint reviews to showcase the sprint’s work for approval. The purpose of this meeting is:</vt:lpstr>
      <vt:lpstr>Roadmap overview</vt:lpstr>
      <vt:lpstr>Current Workplan</vt:lpstr>
      <vt:lpstr>Agenda</vt:lpstr>
      <vt:lpstr>1095-B Overview</vt:lpstr>
      <vt:lpstr>Project objectives</vt:lpstr>
      <vt:lpstr>PowerPoint Presentation</vt:lpstr>
      <vt:lpstr>PowerPoint Presentation</vt:lpstr>
      <vt:lpstr>PowerPoint Presentation</vt:lpstr>
      <vt:lpstr>We tested for accessibility compliance and created a path for future improvements</vt:lpstr>
      <vt:lpstr>We laid the groundwork for opting into digital delivery and helped start the process for Profile to build opt in</vt:lpstr>
      <vt:lpstr>Blockers for 1095-B launch</vt:lpstr>
      <vt:lpstr>1095-B Remaining actions, with external dependencies</vt:lpstr>
      <vt:lpstr>Community Care</vt:lpstr>
      <vt:lpstr>Project objectives</vt:lpstr>
      <vt:lpstr>We laid out the potential deliverables into a workplan to show where we could help, given current timelines</vt:lpstr>
      <vt:lpstr>We assessed what should go into a plan to develop a solution for Community Care </vt:lpstr>
      <vt:lpstr>We conducted business partner interviews and synthesized themes we heard</vt:lpstr>
      <vt:lpstr>We synthesized what we learned into a draft of a journey map</vt:lpstr>
      <vt:lpstr>We are conducting technical discovery to get a baseline understanding of systems involved in community care</vt:lpstr>
      <vt:lpstr>Sprint Deliverables</vt:lpstr>
      <vt:lpstr>Sprint 5 Deliverables 1095-B (1 of 4)</vt:lpstr>
      <vt:lpstr>Sprint 5 Deliverables 1095-B (2 of 4)</vt:lpstr>
      <vt:lpstr>Sprint 5 Deliverables 1095-B (3 of 4)</vt:lpstr>
      <vt:lpstr>Sprint 5 Deliverables – CC</vt:lpstr>
      <vt:lpstr>Preview of Sprint 6</vt:lpstr>
      <vt:lpstr>PowerPoint Presentation</vt:lpstr>
      <vt:lpstr>Sprint 6 will run April 6 to April 20th</vt:lpstr>
      <vt:lpstr>Appendix</vt:lpstr>
      <vt:lpstr>PowerPoint Presentation</vt:lpstr>
      <vt:lpstr>Project risks and mitigation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revision>1</cp:revision>
  <cp:lastPrinted>2022-03-31T13:18:28Z</cp:lastPrinted>
  <dcterms:created xsi:type="dcterms:W3CDTF">2022-02-09T22:10:49Z</dcterms:created>
  <dcterms:modified xsi:type="dcterms:W3CDTF">2022-04-05T19:18:55Z</dcterms:modified>
</cp:coreProperties>
</file>